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bel" panose="020B0503020204020204" pitchFamily="34" charset="0"/>
      <p:regular r:id="rId13"/>
      <p:bold r:id="rId14"/>
      <p:italic r:id="rId15"/>
      <p:boldItalic r:id="rId16"/>
    </p:embeddedFont>
    <p:embeddedFont>
      <p:font typeface="Quattrocento Sans" panose="020B05020500000200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64830"/>
  </p:normalViewPr>
  <p:slideViewPr>
    <p:cSldViewPr snapToGrid="0">
      <p:cViewPr varScale="1">
        <p:scale>
          <a:sx n="96" d="100"/>
          <a:sy n="96" d="100"/>
        </p:scale>
        <p:origin x="8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2512b89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2512b89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2512b8951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2512b8951_1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2512b8951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2512b8951_1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512b8951_1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2512b8951_1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512b8951_1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2512b8951_1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57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2009775" y="47196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628650" y="519365"/>
            <a:ext cx="78867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28650" y="371788"/>
            <a:ext cx="78867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28650" y="519365"/>
            <a:ext cx="78867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28650" y="519365"/>
            <a:ext cx="78867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519365"/>
            <a:ext cx="78867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 descr="2455-[Converted].png"/>
          <p:cNvPicPr preferRelativeResize="0"/>
          <p:nvPr/>
        </p:nvPicPr>
        <p:blipFill rotWithShape="1">
          <a:blip r:embed="rId16">
            <a:alphaModFix amt="8000"/>
          </a:blip>
          <a:srcRect/>
          <a:stretch/>
        </p:blipFill>
        <p:spPr>
          <a:xfrm>
            <a:off x="3923817" y="-76683"/>
            <a:ext cx="5220183" cy="52201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g"/><Relationship Id="rId5" Type="http://schemas.openxmlformats.org/officeDocument/2006/relationships/hyperlink" Target="http://www.ibcol.org/join-us" TargetMode="External"/><Relationship Id="rId4" Type="http://schemas.openxmlformats.org/officeDocument/2006/relationships/hyperlink" Target="http://www.ibcol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hyperlink" Target="http://www.ibcol.org/join-us" TargetMode="External"/><Relationship Id="rId4" Type="http://schemas.openxmlformats.org/officeDocument/2006/relationships/hyperlink" Target="http://www.ibcol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ctrTitle"/>
          </p:nvPr>
        </p:nvSpPr>
        <p:spPr>
          <a:xfrm>
            <a:off x="311708" y="1940200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IBCOL 2020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25" y="1117700"/>
            <a:ext cx="7738950" cy="17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525" y="3992800"/>
            <a:ext cx="1984775" cy="8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81000" y="225739"/>
            <a:ext cx="1841400" cy="45600"/>
          </a:xfrm>
          <a:prstGeom prst="rect">
            <a:avLst/>
          </a:prstGeom>
          <a:solidFill>
            <a:srgbClr val="2585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457950" y="47765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81000" y="296858"/>
            <a:ext cx="1143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IBCOL 2020 Brief Timeline</a:t>
            </a:r>
            <a:endParaRPr sz="3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2107443" y="1630734"/>
            <a:ext cx="7036500" cy="34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0" y="3579640"/>
            <a:ext cx="7036500" cy="342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1543091" y="1365701"/>
            <a:ext cx="564300" cy="564300"/>
          </a:xfrm>
          <a:prstGeom prst="ellipse">
            <a:avLst/>
          </a:prstGeom>
          <a:solidFill>
            <a:srgbClr val="2585C9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5493560" y="1543103"/>
            <a:ext cx="209400" cy="209400"/>
          </a:xfrm>
          <a:prstGeom prst="ellipse">
            <a:avLst/>
          </a:prstGeom>
          <a:solidFill>
            <a:srgbClr val="2585C9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7291393" y="1543103"/>
            <a:ext cx="209400" cy="209400"/>
          </a:xfrm>
          <a:prstGeom prst="ellipse">
            <a:avLst/>
          </a:prstGeom>
          <a:solidFill>
            <a:srgbClr val="2585C9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3695726" y="1541421"/>
            <a:ext cx="209400" cy="209400"/>
          </a:xfrm>
          <a:prstGeom prst="ellipse">
            <a:avLst/>
          </a:prstGeom>
          <a:solidFill>
            <a:srgbClr val="2585C9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725483" y="1991874"/>
            <a:ext cx="212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Mid September 2019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288992" y="1991874"/>
            <a:ext cx="212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End of April 2020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371369" y="3493691"/>
            <a:ext cx="209400" cy="209400"/>
          </a:xfrm>
          <a:prstGeom prst="ellipse">
            <a:avLst/>
          </a:prstGeom>
          <a:solidFill>
            <a:srgbClr val="F7C214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5169202" y="3493691"/>
            <a:ext cx="209400" cy="209400"/>
          </a:xfrm>
          <a:prstGeom prst="ellipse">
            <a:avLst/>
          </a:prstGeom>
          <a:solidFill>
            <a:srgbClr val="26A34E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1573535" y="3492009"/>
            <a:ext cx="209400" cy="209400"/>
          </a:xfrm>
          <a:prstGeom prst="ellipse">
            <a:avLst/>
          </a:prstGeom>
          <a:solidFill>
            <a:srgbClr val="F7C214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617114" y="3957374"/>
            <a:ext cx="212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Jan 2020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212881" y="3957374"/>
            <a:ext cx="212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June 2020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7018995" y="3321386"/>
            <a:ext cx="564300" cy="564300"/>
          </a:xfrm>
          <a:prstGeom prst="ellipse">
            <a:avLst/>
          </a:prstGeom>
          <a:solidFill>
            <a:srgbClr val="ED252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7194611" y="3488914"/>
            <a:ext cx="213120" cy="214313"/>
          </a:xfrm>
          <a:custGeom>
            <a:avLst/>
            <a:gdLst/>
            <a:ahLst/>
            <a:cxnLst/>
            <a:rect l="l" t="t" r="r" b="b"/>
            <a:pathLst>
              <a:path w="897" h="899" extrusionOk="0">
                <a:moveTo>
                  <a:pt x="794" y="510"/>
                </a:moveTo>
                <a:lnTo>
                  <a:pt x="794" y="450"/>
                </a:lnTo>
                <a:lnTo>
                  <a:pt x="867" y="450"/>
                </a:lnTo>
                <a:lnTo>
                  <a:pt x="867" y="510"/>
                </a:lnTo>
                <a:lnTo>
                  <a:pt x="794" y="510"/>
                </a:lnTo>
                <a:close/>
                <a:moveTo>
                  <a:pt x="30" y="450"/>
                </a:moveTo>
                <a:lnTo>
                  <a:pt x="103" y="450"/>
                </a:lnTo>
                <a:lnTo>
                  <a:pt x="103" y="510"/>
                </a:lnTo>
                <a:lnTo>
                  <a:pt x="30" y="510"/>
                </a:lnTo>
                <a:lnTo>
                  <a:pt x="30" y="450"/>
                </a:lnTo>
                <a:close/>
                <a:moveTo>
                  <a:pt x="867" y="210"/>
                </a:moveTo>
                <a:lnTo>
                  <a:pt x="794" y="210"/>
                </a:lnTo>
                <a:lnTo>
                  <a:pt x="794" y="150"/>
                </a:lnTo>
                <a:lnTo>
                  <a:pt x="867" y="150"/>
                </a:lnTo>
                <a:lnTo>
                  <a:pt x="867" y="210"/>
                </a:lnTo>
                <a:close/>
                <a:moveTo>
                  <a:pt x="794" y="300"/>
                </a:moveTo>
                <a:lnTo>
                  <a:pt x="867" y="300"/>
                </a:lnTo>
                <a:lnTo>
                  <a:pt x="867" y="360"/>
                </a:lnTo>
                <a:lnTo>
                  <a:pt x="794" y="360"/>
                </a:lnTo>
                <a:lnTo>
                  <a:pt x="794" y="300"/>
                </a:lnTo>
                <a:close/>
                <a:moveTo>
                  <a:pt x="644" y="450"/>
                </a:moveTo>
                <a:lnTo>
                  <a:pt x="704" y="450"/>
                </a:lnTo>
                <a:lnTo>
                  <a:pt x="704" y="510"/>
                </a:lnTo>
                <a:lnTo>
                  <a:pt x="644" y="510"/>
                </a:lnTo>
                <a:lnTo>
                  <a:pt x="644" y="450"/>
                </a:lnTo>
                <a:close/>
                <a:moveTo>
                  <a:pt x="493" y="450"/>
                </a:moveTo>
                <a:lnTo>
                  <a:pt x="554" y="450"/>
                </a:lnTo>
                <a:lnTo>
                  <a:pt x="554" y="510"/>
                </a:lnTo>
                <a:lnTo>
                  <a:pt x="493" y="510"/>
                </a:lnTo>
                <a:lnTo>
                  <a:pt x="493" y="450"/>
                </a:lnTo>
                <a:close/>
                <a:moveTo>
                  <a:pt x="343" y="450"/>
                </a:moveTo>
                <a:lnTo>
                  <a:pt x="403" y="450"/>
                </a:lnTo>
                <a:lnTo>
                  <a:pt x="403" y="510"/>
                </a:lnTo>
                <a:lnTo>
                  <a:pt x="343" y="510"/>
                </a:lnTo>
                <a:lnTo>
                  <a:pt x="343" y="450"/>
                </a:lnTo>
                <a:close/>
                <a:moveTo>
                  <a:pt x="193" y="450"/>
                </a:moveTo>
                <a:lnTo>
                  <a:pt x="253" y="450"/>
                </a:lnTo>
                <a:lnTo>
                  <a:pt x="253" y="510"/>
                </a:lnTo>
                <a:lnTo>
                  <a:pt x="193" y="510"/>
                </a:lnTo>
                <a:lnTo>
                  <a:pt x="193" y="450"/>
                </a:lnTo>
                <a:close/>
                <a:moveTo>
                  <a:pt x="30" y="300"/>
                </a:moveTo>
                <a:lnTo>
                  <a:pt x="103" y="300"/>
                </a:lnTo>
                <a:lnTo>
                  <a:pt x="103" y="360"/>
                </a:lnTo>
                <a:lnTo>
                  <a:pt x="30" y="360"/>
                </a:lnTo>
                <a:lnTo>
                  <a:pt x="30" y="300"/>
                </a:lnTo>
                <a:close/>
                <a:moveTo>
                  <a:pt x="178" y="135"/>
                </a:moveTo>
                <a:lnTo>
                  <a:pt x="118" y="135"/>
                </a:lnTo>
                <a:lnTo>
                  <a:pt x="118" y="75"/>
                </a:lnTo>
                <a:lnTo>
                  <a:pt x="178" y="75"/>
                </a:lnTo>
                <a:lnTo>
                  <a:pt x="178" y="135"/>
                </a:lnTo>
                <a:close/>
                <a:moveTo>
                  <a:pt x="328" y="135"/>
                </a:moveTo>
                <a:lnTo>
                  <a:pt x="268" y="135"/>
                </a:lnTo>
                <a:lnTo>
                  <a:pt x="268" y="75"/>
                </a:lnTo>
                <a:lnTo>
                  <a:pt x="328" y="75"/>
                </a:lnTo>
                <a:lnTo>
                  <a:pt x="328" y="135"/>
                </a:lnTo>
                <a:close/>
                <a:moveTo>
                  <a:pt x="478" y="135"/>
                </a:moveTo>
                <a:lnTo>
                  <a:pt x="418" y="135"/>
                </a:lnTo>
                <a:lnTo>
                  <a:pt x="418" y="75"/>
                </a:lnTo>
                <a:lnTo>
                  <a:pt x="478" y="75"/>
                </a:lnTo>
                <a:lnTo>
                  <a:pt x="478" y="135"/>
                </a:lnTo>
                <a:close/>
                <a:moveTo>
                  <a:pt x="629" y="135"/>
                </a:moveTo>
                <a:lnTo>
                  <a:pt x="569" y="135"/>
                </a:lnTo>
                <a:lnTo>
                  <a:pt x="569" y="75"/>
                </a:lnTo>
                <a:lnTo>
                  <a:pt x="629" y="75"/>
                </a:lnTo>
                <a:lnTo>
                  <a:pt x="629" y="135"/>
                </a:lnTo>
                <a:close/>
                <a:moveTo>
                  <a:pt x="493" y="300"/>
                </a:moveTo>
                <a:lnTo>
                  <a:pt x="554" y="300"/>
                </a:lnTo>
                <a:lnTo>
                  <a:pt x="554" y="360"/>
                </a:lnTo>
                <a:lnTo>
                  <a:pt x="493" y="360"/>
                </a:lnTo>
                <a:lnTo>
                  <a:pt x="493" y="300"/>
                </a:lnTo>
                <a:close/>
                <a:moveTo>
                  <a:pt x="343" y="300"/>
                </a:moveTo>
                <a:lnTo>
                  <a:pt x="403" y="300"/>
                </a:lnTo>
                <a:lnTo>
                  <a:pt x="403" y="360"/>
                </a:lnTo>
                <a:lnTo>
                  <a:pt x="343" y="360"/>
                </a:lnTo>
                <a:lnTo>
                  <a:pt x="343" y="300"/>
                </a:lnTo>
                <a:close/>
                <a:moveTo>
                  <a:pt x="193" y="300"/>
                </a:moveTo>
                <a:lnTo>
                  <a:pt x="253" y="300"/>
                </a:lnTo>
                <a:lnTo>
                  <a:pt x="253" y="360"/>
                </a:lnTo>
                <a:lnTo>
                  <a:pt x="193" y="360"/>
                </a:lnTo>
                <a:lnTo>
                  <a:pt x="193" y="300"/>
                </a:lnTo>
                <a:close/>
                <a:moveTo>
                  <a:pt x="103" y="210"/>
                </a:moveTo>
                <a:lnTo>
                  <a:pt x="30" y="210"/>
                </a:lnTo>
                <a:lnTo>
                  <a:pt x="30" y="150"/>
                </a:lnTo>
                <a:lnTo>
                  <a:pt x="103" y="150"/>
                </a:lnTo>
                <a:lnTo>
                  <a:pt x="103" y="210"/>
                </a:lnTo>
                <a:close/>
                <a:moveTo>
                  <a:pt x="178" y="285"/>
                </a:moveTo>
                <a:lnTo>
                  <a:pt x="118" y="285"/>
                </a:lnTo>
                <a:lnTo>
                  <a:pt x="118" y="225"/>
                </a:lnTo>
                <a:lnTo>
                  <a:pt x="178" y="225"/>
                </a:lnTo>
                <a:lnTo>
                  <a:pt x="178" y="285"/>
                </a:lnTo>
                <a:close/>
                <a:moveTo>
                  <a:pt x="328" y="285"/>
                </a:moveTo>
                <a:lnTo>
                  <a:pt x="268" y="285"/>
                </a:lnTo>
                <a:lnTo>
                  <a:pt x="268" y="225"/>
                </a:lnTo>
                <a:lnTo>
                  <a:pt x="328" y="225"/>
                </a:lnTo>
                <a:lnTo>
                  <a:pt x="328" y="285"/>
                </a:lnTo>
                <a:close/>
                <a:moveTo>
                  <a:pt x="478" y="285"/>
                </a:moveTo>
                <a:lnTo>
                  <a:pt x="418" y="285"/>
                </a:lnTo>
                <a:lnTo>
                  <a:pt x="418" y="225"/>
                </a:lnTo>
                <a:lnTo>
                  <a:pt x="478" y="225"/>
                </a:lnTo>
                <a:lnTo>
                  <a:pt x="478" y="285"/>
                </a:lnTo>
                <a:close/>
                <a:moveTo>
                  <a:pt x="629" y="285"/>
                </a:moveTo>
                <a:lnTo>
                  <a:pt x="569" y="285"/>
                </a:lnTo>
                <a:lnTo>
                  <a:pt x="569" y="225"/>
                </a:lnTo>
                <a:lnTo>
                  <a:pt x="629" y="225"/>
                </a:lnTo>
                <a:lnTo>
                  <a:pt x="629" y="285"/>
                </a:lnTo>
                <a:close/>
                <a:moveTo>
                  <a:pt x="644" y="150"/>
                </a:moveTo>
                <a:lnTo>
                  <a:pt x="704" y="150"/>
                </a:lnTo>
                <a:lnTo>
                  <a:pt x="704" y="210"/>
                </a:lnTo>
                <a:lnTo>
                  <a:pt x="644" y="210"/>
                </a:lnTo>
                <a:lnTo>
                  <a:pt x="644" y="150"/>
                </a:lnTo>
                <a:close/>
                <a:moveTo>
                  <a:pt x="493" y="150"/>
                </a:moveTo>
                <a:lnTo>
                  <a:pt x="554" y="150"/>
                </a:lnTo>
                <a:lnTo>
                  <a:pt x="554" y="210"/>
                </a:lnTo>
                <a:lnTo>
                  <a:pt x="493" y="210"/>
                </a:lnTo>
                <a:lnTo>
                  <a:pt x="493" y="150"/>
                </a:lnTo>
                <a:close/>
                <a:moveTo>
                  <a:pt x="343" y="150"/>
                </a:moveTo>
                <a:lnTo>
                  <a:pt x="403" y="150"/>
                </a:lnTo>
                <a:lnTo>
                  <a:pt x="403" y="210"/>
                </a:lnTo>
                <a:lnTo>
                  <a:pt x="343" y="210"/>
                </a:lnTo>
                <a:lnTo>
                  <a:pt x="343" y="150"/>
                </a:lnTo>
                <a:close/>
                <a:moveTo>
                  <a:pt x="193" y="150"/>
                </a:moveTo>
                <a:lnTo>
                  <a:pt x="253" y="150"/>
                </a:lnTo>
                <a:lnTo>
                  <a:pt x="253" y="210"/>
                </a:lnTo>
                <a:lnTo>
                  <a:pt x="193" y="210"/>
                </a:lnTo>
                <a:lnTo>
                  <a:pt x="193" y="150"/>
                </a:lnTo>
                <a:close/>
                <a:moveTo>
                  <a:pt x="178" y="435"/>
                </a:moveTo>
                <a:lnTo>
                  <a:pt x="118" y="435"/>
                </a:lnTo>
                <a:lnTo>
                  <a:pt x="118" y="375"/>
                </a:lnTo>
                <a:lnTo>
                  <a:pt x="178" y="375"/>
                </a:lnTo>
                <a:lnTo>
                  <a:pt x="178" y="435"/>
                </a:lnTo>
                <a:close/>
                <a:moveTo>
                  <a:pt x="328" y="435"/>
                </a:moveTo>
                <a:lnTo>
                  <a:pt x="268" y="435"/>
                </a:lnTo>
                <a:lnTo>
                  <a:pt x="268" y="375"/>
                </a:lnTo>
                <a:lnTo>
                  <a:pt x="328" y="375"/>
                </a:lnTo>
                <a:lnTo>
                  <a:pt x="328" y="435"/>
                </a:lnTo>
                <a:close/>
                <a:moveTo>
                  <a:pt x="478" y="435"/>
                </a:moveTo>
                <a:lnTo>
                  <a:pt x="418" y="435"/>
                </a:lnTo>
                <a:lnTo>
                  <a:pt x="418" y="375"/>
                </a:lnTo>
                <a:lnTo>
                  <a:pt x="478" y="375"/>
                </a:lnTo>
                <a:lnTo>
                  <a:pt x="478" y="435"/>
                </a:lnTo>
                <a:close/>
                <a:moveTo>
                  <a:pt x="629" y="435"/>
                </a:moveTo>
                <a:lnTo>
                  <a:pt x="569" y="435"/>
                </a:lnTo>
                <a:lnTo>
                  <a:pt x="569" y="375"/>
                </a:lnTo>
                <a:lnTo>
                  <a:pt x="629" y="375"/>
                </a:lnTo>
                <a:lnTo>
                  <a:pt x="629" y="435"/>
                </a:lnTo>
                <a:close/>
                <a:moveTo>
                  <a:pt x="704" y="360"/>
                </a:moveTo>
                <a:lnTo>
                  <a:pt x="644" y="360"/>
                </a:lnTo>
                <a:lnTo>
                  <a:pt x="644" y="300"/>
                </a:lnTo>
                <a:lnTo>
                  <a:pt x="704" y="300"/>
                </a:lnTo>
                <a:lnTo>
                  <a:pt x="704" y="360"/>
                </a:lnTo>
                <a:close/>
                <a:moveTo>
                  <a:pt x="779" y="285"/>
                </a:moveTo>
                <a:lnTo>
                  <a:pt x="719" y="285"/>
                </a:lnTo>
                <a:lnTo>
                  <a:pt x="719" y="225"/>
                </a:lnTo>
                <a:lnTo>
                  <a:pt x="779" y="225"/>
                </a:lnTo>
                <a:lnTo>
                  <a:pt x="779" y="285"/>
                </a:lnTo>
                <a:close/>
                <a:moveTo>
                  <a:pt x="779" y="135"/>
                </a:moveTo>
                <a:lnTo>
                  <a:pt x="719" y="135"/>
                </a:lnTo>
                <a:lnTo>
                  <a:pt x="719" y="75"/>
                </a:lnTo>
                <a:lnTo>
                  <a:pt x="779" y="75"/>
                </a:lnTo>
                <a:lnTo>
                  <a:pt x="779" y="135"/>
                </a:lnTo>
                <a:close/>
                <a:moveTo>
                  <a:pt x="779" y="435"/>
                </a:moveTo>
                <a:lnTo>
                  <a:pt x="719" y="435"/>
                </a:lnTo>
                <a:lnTo>
                  <a:pt x="719" y="375"/>
                </a:lnTo>
                <a:lnTo>
                  <a:pt x="779" y="375"/>
                </a:lnTo>
                <a:lnTo>
                  <a:pt x="779" y="435"/>
                </a:lnTo>
                <a:close/>
                <a:moveTo>
                  <a:pt x="882" y="0"/>
                </a:moveTo>
                <a:lnTo>
                  <a:pt x="880" y="1"/>
                </a:lnTo>
                <a:lnTo>
                  <a:pt x="877" y="2"/>
                </a:lnTo>
                <a:lnTo>
                  <a:pt x="875" y="3"/>
                </a:lnTo>
                <a:lnTo>
                  <a:pt x="873" y="5"/>
                </a:lnTo>
                <a:lnTo>
                  <a:pt x="871" y="7"/>
                </a:lnTo>
                <a:lnTo>
                  <a:pt x="870" y="9"/>
                </a:lnTo>
                <a:lnTo>
                  <a:pt x="869" y="13"/>
                </a:lnTo>
                <a:lnTo>
                  <a:pt x="867" y="15"/>
                </a:lnTo>
                <a:lnTo>
                  <a:pt x="867" y="45"/>
                </a:lnTo>
                <a:lnTo>
                  <a:pt x="30" y="45"/>
                </a:lnTo>
                <a:lnTo>
                  <a:pt x="30" y="15"/>
                </a:lnTo>
                <a:lnTo>
                  <a:pt x="28" y="13"/>
                </a:lnTo>
                <a:lnTo>
                  <a:pt x="27" y="9"/>
                </a:lnTo>
                <a:lnTo>
                  <a:pt x="26" y="7"/>
                </a:lnTo>
                <a:lnTo>
                  <a:pt x="24" y="5"/>
                </a:lnTo>
                <a:lnTo>
                  <a:pt x="22" y="3"/>
                </a:lnTo>
                <a:lnTo>
                  <a:pt x="20" y="2"/>
                </a:lnTo>
                <a:lnTo>
                  <a:pt x="17" y="1"/>
                </a:lnTo>
                <a:lnTo>
                  <a:pt x="15" y="0"/>
                </a:lnTo>
                <a:lnTo>
                  <a:pt x="11" y="1"/>
                </a:lnTo>
                <a:lnTo>
                  <a:pt x="8" y="2"/>
                </a:lnTo>
                <a:lnTo>
                  <a:pt x="6" y="3"/>
                </a:lnTo>
                <a:lnTo>
                  <a:pt x="4" y="5"/>
                </a:lnTo>
                <a:lnTo>
                  <a:pt x="2" y="7"/>
                </a:lnTo>
                <a:lnTo>
                  <a:pt x="1" y="9"/>
                </a:lnTo>
                <a:lnTo>
                  <a:pt x="0" y="13"/>
                </a:lnTo>
                <a:lnTo>
                  <a:pt x="0" y="15"/>
                </a:lnTo>
                <a:lnTo>
                  <a:pt x="0" y="884"/>
                </a:lnTo>
                <a:lnTo>
                  <a:pt x="0" y="887"/>
                </a:lnTo>
                <a:lnTo>
                  <a:pt x="1" y="891"/>
                </a:lnTo>
                <a:lnTo>
                  <a:pt x="2" y="893"/>
                </a:lnTo>
                <a:lnTo>
                  <a:pt x="4" y="895"/>
                </a:lnTo>
                <a:lnTo>
                  <a:pt x="6" y="897"/>
                </a:lnTo>
                <a:lnTo>
                  <a:pt x="8" y="898"/>
                </a:lnTo>
                <a:lnTo>
                  <a:pt x="11" y="899"/>
                </a:lnTo>
                <a:lnTo>
                  <a:pt x="15" y="899"/>
                </a:lnTo>
                <a:lnTo>
                  <a:pt x="17" y="899"/>
                </a:lnTo>
                <a:lnTo>
                  <a:pt x="20" y="898"/>
                </a:lnTo>
                <a:lnTo>
                  <a:pt x="22" y="897"/>
                </a:lnTo>
                <a:lnTo>
                  <a:pt x="24" y="895"/>
                </a:lnTo>
                <a:lnTo>
                  <a:pt x="26" y="893"/>
                </a:lnTo>
                <a:lnTo>
                  <a:pt x="27" y="891"/>
                </a:lnTo>
                <a:lnTo>
                  <a:pt x="28" y="887"/>
                </a:lnTo>
                <a:lnTo>
                  <a:pt x="30" y="884"/>
                </a:lnTo>
                <a:lnTo>
                  <a:pt x="30" y="540"/>
                </a:lnTo>
                <a:lnTo>
                  <a:pt x="867" y="540"/>
                </a:lnTo>
                <a:lnTo>
                  <a:pt x="867" y="884"/>
                </a:lnTo>
                <a:lnTo>
                  <a:pt x="869" y="887"/>
                </a:lnTo>
                <a:lnTo>
                  <a:pt x="870" y="891"/>
                </a:lnTo>
                <a:lnTo>
                  <a:pt x="871" y="893"/>
                </a:lnTo>
                <a:lnTo>
                  <a:pt x="873" y="895"/>
                </a:lnTo>
                <a:lnTo>
                  <a:pt x="875" y="897"/>
                </a:lnTo>
                <a:lnTo>
                  <a:pt x="877" y="898"/>
                </a:lnTo>
                <a:lnTo>
                  <a:pt x="880" y="899"/>
                </a:lnTo>
                <a:lnTo>
                  <a:pt x="882" y="899"/>
                </a:lnTo>
                <a:lnTo>
                  <a:pt x="886" y="899"/>
                </a:lnTo>
                <a:lnTo>
                  <a:pt x="889" y="898"/>
                </a:lnTo>
                <a:lnTo>
                  <a:pt x="891" y="897"/>
                </a:lnTo>
                <a:lnTo>
                  <a:pt x="893" y="895"/>
                </a:lnTo>
                <a:lnTo>
                  <a:pt x="895" y="893"/>
                </a:lnTo>
                <a:lnTo>
                  <a:pt x="896" y="891"/>
                </a:lnTo>
                <a:lnTo>
                  <a:pt x="897" y="887"/>
                </a:lnTo>
                <a:lnTo>
                  <a:pt x="897" y="884"/>
                </a:lnTo>
                <a:lnTo>
                  <a:pt x="897" y="15"/>
                </a:lnTo>
                <a:lnTo>
                  <a:pt x="897" y="13"/>
                </a:lnTo>
                <a:lnTo>
                  <a:pt x="896" y="9"/>
                </a:lnTo>
                <a:lnTo>
                  <a:pt x="895" y="7"/>
                </a:lnTo>
                <a:lnTo>
                  <a:pt x="893" y="5"/>
                </a:lnTo>
                <a:lnTo>
                  <a:pt x="891" y="3"/>
                </a:lnTo>
                <a:lnTo>
                  <a:pt x="889" y="2"/>
                </a:lnTo>
                <a:lnTo>
                  <a:pt x="886" y="1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1718111" y="1540126"/>
            <a:ext cx="214311" cy="215504"/>
          </a:xfrm>
          <a:custGeom>
            <a:avLst/>
            <a:gdLst/>
            <a:ahLst/>
            <a:cxnLst/>
            <a:rect l="l" t="t" r="r" b="b"/>
            <a:pathLst>
              <a:path w="903" h="902" extrusionOk="0">
                <a:moveTo>
                  <a:pt x="572" y="843"/>
                </a:moveTo>
                <a:lnTo>
                  <a:pt x="572" y="737"/>
                </a:lnTo>
                <a:lnTo>
                  <a:pt x="572" y="734"/>
                </a:lnTo>
                <a:lnTo>
                  <a:pt x="571" y="731"/>
                </a:lnTo>
                <a:lnTo>
                  <a:pt x="569" y="728"/>
                </a:lnTo>
                <a:lnTo>
                  <a:pt x="568" y="726"/>
                </a:lnTo>
                <a:lnTo>
                  <a:pt x="566" y="724"/>
                </a:lnTo>
                <a:lnTo>
                  <a:pt x="562" y="723"/>
                </a:lnTo>
                <a:lnTo>
                  <a:pt x="560" y="722"/>
                </a:lnTo>
                <a:lnTo>
                  <a:pt x="557" y="722"/>
                </a:lnTo>
                <a:lnTo>
                  <a:pt x="271" y="722"/>
                </a:lnTo>
                <a:lnTo>
                  <a:pt x="271" y="495"/>
                </a:lnTo>
                <a:lnTo>
                  <a:pt x="271" y="493"/>
                </a:lnTo>
                <a:lnTo>
                  <a:pt x="270" y="490"/>
                </a:lnTo>
                <a:lnTo>
                  <a:pt x="268" y="488"/>
                </a:lnTo>
                <a:lnTo>
                  <a:pt x="266" y="486"/>
                </a:lnTo>
                <a:lnTo>
                  <a:pt x="264" y="484"/>
                </a:lnTo>
                <a:lnTo>
                  <a:pt x="262" y="481"/>
                </a:lnTo>
                <a:lnTo>
                  <a:pt x="259" y="481"/>
                </a:lnTo>
                <a:lnTo>
                  <a:pt x="256" y="480"/>
                </a:lnTo>
                <a:lnTo>
                  <a:pt x="30" y="480"/>
                </a:lnTo>
                <a:lnTo>
                  <a:pt x="30" y="180"/>
                </a:lnTo>
                <a:lnTo>
                  <a:pt x="557" y="180"/>
                </a:lnTo>
                <a:lnTo>
                  <a:pt x="560" y="179"/>
                </a:lnTo>
                <a:lnTo>
                  <a:pt x="562" y="179"/>
                </a:lnTo>
                <a:lnTo>
                  <a:pt x="566" y="177"/>
                </a:lnTo>
                <a:lnTo>
                  <a:pt x="568" y="176"/>
                </a:lnTo>
                <a:lnTo>
                  <a:pt x="569" y="174"/>
                </a:lnTo>
                <a:lnTo>
                  <a:pt x="571" y="170"/>
                </a:lnTo>
                <a:lnTo>
                  <a:pt x="572" y="168"/>
                </a:lnTo>
                <a:lnTo>
                  <a:pt x="572" y="164"/>
                </a:lnTo>
                <a:lnTo>
                  <a:pt x="572" y="59"/>
                </a:lnTo>
                <a:lnTo>
                  <a:pt x="869" y="450"/>
                </a:lnTo>
                <a:lnTo>
                  <a:pt x="572" y="843"/>
                </a:lnTo>
                <a:close/>
                <a:moveTo>
                  <a:pt x="241" y="700"/>
                </a:moveTo>
                <a:lnTo>
                  <a:pt x="51" y="510"/>
                </a:lnTo>
                <a:lnTo>
                  <a:pt x="241" y="510"/>
                </a:lnTo>
                <a:lnTo>
                  <a:pt x="241" y="700"/>
                </a:lnTo>
                <a:close/>
                <a:moveTo>
                  <a:pt x="900" y="442"/>
                </a:moveTo>
                <a:lnTo>
                  <a:pt x="569" y="5"/>
                </a:lnTo>
                <a:lnTo>
                  <a:pt x="566" y="2"/>
                </a:lnTo>
                <a:lnTo>
                  <a:pt x="561" y="1"/>
                </a:lnTo>
                <a:lnTo>
                  <a:pt x="557" y="0"/>
                </a:lnTo>
                <a:lnTo>
                  <a:pt x="552" y="1"/>
                </a:lnTo>
                <a:lnTo>
                  <a:pt x="547" y="2"/>
                </a:lnTo>
                <a:lnTo>
                  <a:pt x="544" y="5"/>
                </a:lnTo>
                <a:lnTo>
                  <a:pt x="542" y="10"/>
                </a:lnTo>
                <a:lnTo>
                  <a:pt x="542" y="14"/>
                </a:lnTo>
                <a:lnTo>
                  <a:pt x="542" y="149"/>
                </a:lnTo>
                <a:lnTo>
                  <a:pt x="15" y="149"/>
                </a:lnTo>
                <a:lnTo>
                  <a:pt x="12" y="150"/>
                </a:lnTo>
                <a:lnTo>
                  <a:pt x="9" y="151"/>
                </a:lnTo>
                <a:lnTo>
                  <a:pt x="7" y="152"/>
                </a:lnTo>
                <a:lnTo>
                  <a:pt x="5" y="154"/>
                </a:lnTo>
                <a:lnTo>
                  <a:pt x="2" y="156"/>
                </a:lnTo>
                <a:lnTo>
                  <a:pt x="1" y="159"/>
                </a:lnTo>
                <a:lnTo>
                  <a:pt x="0" y="162"/>
                </a:lnTo>
                <a:lnTo>
                  <a:pt x="0" y="164"/>
                </a:lnTo>
                <a:lnTo>
                  <a:pt x="0" y="495"/>
                </a:lnTo>
                <a:lnTo>
                  <a:pt x="0" y="500"/>
                </a:lnTo>
                <a:lnTo>
                  <a:pt x="1" y="502"/>
                </a:lnTo>
                <a:lnTo>
                  <a:pt x="2" y="505"/>
                </a:lnTo>
                <a:lnTo>
                  <a:pt x="5" y="506"/>
                </a:lnTo>
                <a:lnTo>
                  <a:pt x="245" y="747"/>
                </a:lnTo>
                <a:lnTo>
                  <a:pt x="247" y="750"/>
                </a:lnTo>
                <a:lnTo>
                  <a:pt x="250" y="752"/>
                </a:lnTo>
                <a:lnTo>
                  <a:pt x="252" y="752"/>
                </a:lnTo>
                <a:lnTo>
                  <a:pt x="256" y="752"/>
                </a:lnTo>
                <a:lnTo>
                  <a:pt x="542" y="752"/>
                </a:lnTo>
                <a:lnTo>
                  <a:pt x="542" y="887"/>
                </a:lnTo>
                <a:lnTo>
                  <a:pt x="542" y="892"/>
                </a:lnTo>
                <a:lnTo>
                  <a:pt x="544" y="897"/>
                </a:lnTo>
                <a:lnTo>
                  <a:pt x="547" y="900"/>
                </a:lnTo>
                <a:lnTo>
                  <a:pt x="552" y="902"/>
                </a:lnTo>
                <a:lnTo>
                  <a:pt x="555" y="902"/>
                </a:lnTo>
                <a:lnTo>
                  <a:pt x="557" y="902"/>
                </a:lnTo>
                <a:lnTo>
                  <a:pt x="560" y="902"/>
                </a:lnTo>
                <a:lnTo>
                  <a:pt x="563" y="901"/>
                </a:lnTo>
                <a:lnTo>
                  <a:pt x="567" y="899"/>
                </a:lnTo>
                <a:lnTo>
                  <a:pt x="569" y="897"/>
                </a:lnTo>
                <a:lnTo>
                  <a:pt x="900" y="460"/>
                </a:lnTo>
                <a:lnTo>
                  <a:pt x="902" y="456"/>
                </a:lnTo>
                <a:lnTo>
                  <a:pt x="903" y="451"/>
                </a:lnTo>
                <a:lnTo>
                  <a:pt x="902" y="446"/>
                </a:lnTo>
                <a:lnTo>
                  <a:pt x="900" y="4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108786" y="547783"/>
            <a:ext cx="11811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Training Programme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6710609" y="2494476"/>
            <a:ext cx="11811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IBCOL 2020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986611" y="2494476"/>
            <a:ext cx="11811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Submission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2414964" y="3957374"/>
            <a:ext cx="212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May 2020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683361" y="2494476"/>
            <a:ext cx="11811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HK-BCOL</a:t>
            </a:r>
            <a:endParaRPr sz="18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(Regionals)</a:t>
            </a:r>
            <a:endParaRPr sz="18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240069" y="3957374"/>
            <a:ext cx="212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July 2020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075" y="296849"/>
            <a:ext cx="2456195" cy="55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381000" y="225739"/>
            <a:ext cx="1841400" cy="45600"/>
          </a:xfrm>
          <a:prstGeom prst="rect">
            <a:avLst/>
          </a:prstGeom>
          <a:solidFill>
            <a:srgbClr val="2585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6457950" y="47765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381000" y="296858"/>
            <a:ext cx="1143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Training Courses Overview </a:t>
            </a:r>
            <a:endParaRPr sz="3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075" y="296849"/>
            <a:ext cx="2456195" cy="55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18"/>
          <p:cNvGrpSpPr/>
          <p:nvPr/>
        </p:nvGrpSpPr>
        <p:grpSpPr>
          <a:xfrm>
            <a:off x="487750" y="899300"/>
            <a:ext cx="8023099" cy="3987907"/>
            <a:chOff x="1696925" y="899500"/>
            <a:chExt cx="5678060" cy="3987907"/>
          </a:xfrm>
        </p:grpSpPr>
        <p:cxnSp>
          <p:nvCxnSpPr>
            <p:cNvPr id="139" name="Google Shape;139;p18"/>
            <p:cNvCxnSpPr/>
            <p:nvPr/>
          </p:nvCxnSpPr>
          <p:spPr>
            <a:xfrm>
              <a:off x="3554851" y="899500"/>
              <a:ext cx="1500" cy="35382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18"/>
            <p:cNvCxnSpPr/>
            <p:nvPr/>
          </p:nvCxnSpPr>
          <p:spPr>
            <a:xfrm>
              <a:off x="5495037" y="899500"/>
              <a:ext cx="6600" cy="35382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1" name="Google Shape;141;p18"/>
            <p:cNvSpPr/>
            <p:nvPr/>
          </p:nvSpPr>
          <p:spPr>
            <a:xfrm>
              <a:off x="1696932" y="1026264"/>
              <a:ext cx="1775700" cy="409800"/>
            </a:xfrm>
            <a:prstGeom prst="rect">
              <a:avLst/>
            </a:prstGeom>
            <a:solidFill>
              <a:srgbClr val="1F87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BASIC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3637118" y="1026264"/>
              <a:ext cx="1775700" cy="40980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ADVANCED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5577304" y="1026264"/>
              <a:ext cx="1775700" cy="409800"/>
            </a:xfrm>
            <a:prstGeom prst="rect">
              <a:avLst/>
            </a:prstGeom>
            <a:solidFill>
              <a:srgbClr val="1F87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DEVELOPER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2404305" y="1720250"/>
              <a:ext cx="360951" cy="515649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83" y="662"/>
                  </a:moveTo>
                  <a:lnTo>
                    <a:pt x="254" y="662"/>
                  </a:lnTo>
                  <a:lnTo>
                    <a:pt x="483" y="433"/>
                  </a:lnTo>
                  <a:lnTo>
                    <a:pt x="483" y="662"/>
                  </a:lnTo>
                  <a:close/>
                  <a:moveTo>
                    <a:pt x="211" y="391"/>
                  </a:moveTo>
                  <a:lnTo>
                    <a:pt x="440" y="391"/>
                  </a:lnTo>
                  <a:lnTo>
                    <a:pt x="211" y="620"/>
                  </a:lnTo>
                  <a:lnTo>
                    <a:pt x="211" y="391"/>
                  </a:lnTo>
                  <a:close/>
                  <a:moveTo>
                    <a:pt x="637" y="278"/>
                  </a:moveTo>
                  <a:lnTo>
                    <a:pt x="894" y="53"/>
                  </a:lnTo>
                  <a:lnTo>
                    <a:pt x="898" y="48"/>
                  </a:lnTo>
                  <a:lnTo>
                    <a:pt x="900" y="42"/>
                  </a:lnTo>
                  <a:lnTo>
                    <a:pt x="903" y="37"/>
                  </a:lnTo>
                  <a:lnTo>
                    <a:pt x="904" y="31"/>
                  </a:lnTo>
                  <a:lnTo>
                    <a:pt x="904" y="25"/>
                  </a:lnTo>
                  <a:lnTo>
                    <a:pt x="903" y="20"/>
                  </a:lnTo>
                  <a:lnTo>
                    <a:pt x="900" y="14"/>
                  </a:lnTo>
                  <a:lnTo>
                    <a:pt x="896" y="10"/>
                  </a:lnTo>
                  <a:lnTo>
                    <a:pt x="891" y="5"/>
                  </a:lnTo>
                  <a:lnTo>
                    <a:pt x="887" y="3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70" y="0"/>
                  </a:lnTo>
                  <a:lnTo>
                    <a:pt x="864" y="1"/>
                  </a:lnTo>
                  <a:lnTo>
                    <a:pt x="859" y="4"/>
                  </a:lnTo>
                  <a:lnTo>
                    <a:pt x="854" y="7"/>
                  </a:lnTo>
                  <a:lnTo>
                    <a:pt x="598" y="233"/>
                  </a:lnTo>
                  <a:lnTo>
                    <a:pt x="594" y="237"/>
                  </a:lnTo>
                  <a:lnTo>
                    <a:pt x="592" y="240"/>
                  </a:lnTo>
                  <a:lnTo>
                    <a:pt x="211" y="240"/>
                  </a:lnTo>
                  <a:lnTo>
                    <a:pt x="211" y="166"/>
                  </a:lnTo>
                  <a:lnTo>
                    <a:pt x="211" y="162"/>
                  </a:lnTo>
                  <a:lnTo>
                    <a:pt x="210" y="160"/>
                  </a:lnTo>
                  <a:lnTo>
                    <a:pt x="209" y="156"/>
                  </a:lnTo>
                  <a:lnTo>
                    <a:pt x="207" y="154"/>
                  </a:lnTo>
                  <a:lnTo>
                    <a:pt x="205" y="153"/>
                  </a:lnTo>
                  <a:lnTo>
                    <a:pt x="202" y="151"/>
                  </a:lnTo>
                  <a:lnTo>
                    <a:pt x="199" y="151"/>
                  </a:lnTo>
                  <a:lnTo>
                    <a:pt x="196" y="150"/>
                  </a:lnTo>
                  <a:lnTo>
                    <a:pt x="76" y="150"/>
                  </a:lnTo>
                  <a:lnTo>
                    <a:pt x="73" y="151"/>
                  </a:lnTo>
                  <a:lnTo>
                    <a:pt x="70" y="151"/>
                  </a:lnTo>
                  <a:lnTo>
                    <a:pt x="67" y="153"/>
                  </a:lnTo>
                  <a:lnTo>
                    <a:pt x="65" y="154"/>
                  </a:lnTo>
                  <a:lnTo>
                    <a:pt x="64" y="156"/>
                  </a:lnTo>
                  <a:lnTo>
                    <a:pt x="62" y="160"/>
                  </a:lnTo>
                  <a:lnTo>
                    <a:pt x="61" y="162"/>
                  </a:lnTo>
                  <a:lnTo>
                    <a:pt x="60" y="166"/>
                  </a:lnTo>
                  <a:lnTo>
                    <a:pt x="60" y="240"/>
                  </a:lnTo>
                  <a:lnTo>
                    <a:pt x="15" y="240"/>
                  </a:lnTo>
                  <a:lnTo>
                    <a:pt x="13" y="241"/>
                  </a:lnTo>
                  <a:lnTo>
                    <a:pt x="9" y="241"/>
                  </a:lnTo>
                  <a:lnTo>
                    <a:pt x="7" y="243"/>
                  </a:lnTo>
                  <a:lnTo>
                    <a:pt x="5" y="245"/>
                  </a:lnTo>
                  <a:lnTo>
                    <a:pt x="3" y="247"/>
                  </a:lnTo>
                  <a:lnTo>
                    <a:pt x="1" y="250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0" y="376"/>
                  </a:lnTo>
                  <a:lnTo>
                    <a:pt x="0" y="379"/>
                  </a:lnTo>
                  <a:lnTo>
                    <a:pt x="1" y="381"/>
                  </a:lnTo>
                  <a:lnTo>
                    <a:pt x="3" y="385"/>
                  </a:lnTo>
                  <a:lnTo>
                    <a:pt x="5" y="387"/>
                  </a:lnTo>
                  <a:lnTo>
                    <a:pt x="7" y="388"/>
                  </a:lnTo>
                  <a:lnTo>
                    <a:pt x="9" y="390"/>
                  </a:lnTo>
                  <a:lnTo>
                    <a:pt x="13" y="390"/>
                  </a:lnTo>
                  <a:lnTo>
                    <a:pt x="15" y="391"/>
                  </a:lnTo>
                  <a:lnTo>
                    <a:pt x="60" y="391"/>
                  </a:lnTo>
                  <a:lnTo>
                    <a:pt x="60" y="798"/>
                  </a:lnTo>
                  <a:lnTo>
                    <a:pt x="61" y="800"/>
                  </a:lnTo>
                  <a:lnTo>
                    <a:pt x="62" y="804"/>
                  </a:lnTo>
                  <a:lnTo>
                    <a:pt x="64" y="806"/>
                  </a:lnTo>
                  <a:lnTo>
                    <a:pt x="65" y="808"/>
                  </a:lnTo>
                  <a:lnTo>
                    <a:pt x="67" y="810"/>
                  </a:lnTo>
                  <a:lnTo>
                    <a:pt x="70" y="812"/>
                  </a:lnTo>
                  <a:lnTo>
                    <a:pt x="73" y="813"/>
                  </a:lnTo>
                  <a:lnTo>
                    <a:pt x="76" y="813"/>
                  </a:lnTo>
                  <a:lnTo>
                    <a:pt x="483" y="813"/>
                  </a:lnTo>
                  <a:lnTo>
                    <a:pt x="483" y="888"/>
                  </a:lnTo>
                  <a:lnTo>
                    <a:pt x="483" y="891"/>
                  </a:lnTo>
                  <a:lnTo>
                    <a:pt x="484" y="894"/>
                  </a:lnTo>
                  <a:lnTo>
                    <a:pt x="485" y="896"/>
                  </a:lnTo>
                  <a:lnTo>
                    <a:pt x="487" y="898"/>
                  </a:lnTo>
                  <a:lnTo>
                    <a:pt x="489" y="901"/>
                  </a:lnTo>
                  <a:lnTo>
                    <a:pt x="492" y="902"/>
                  </a:lnTo>
                  <a:lnTo>
                    <a:pt x="494" y="903"/>
                  </a:lnTo>
                  <a:lnTo>
                    <a:pt x="497" y="903"/>
                  </a:lnTo>
                  <a:lnTo>
                    <a:pt x="618" y="903"/>
                  </a:lnTo>
                  <a:lnTo>
                    <a:pt x="620" y="903"/>
                  </a:lnTo>
                  <a:lnTo>
                    <a:pt x="624" y="902"/>
                  </a:lnTo>
                  <a:lnTo>
                    <a:pt x="626" y="901"/>
                  </a:lnTo>
                  <a:lnTo>
                    <a:pt x="628" y="898"/>
                  </a:lnTo>
                  <a:lnTo>
                    <a:pt x="631" y="896"/>
                  </a:lnTo>
                  <a:lnTo>
                    <a:pt x="632" y="894"/>
                  </a:lnTo>
                  <a:lnTo>
                    <a:pt x="633" y="891"/>
                  </a:lnTo>
                  <a:lnTo>
                    <a:pt x="633" y="888"/>
                  </a:lnTo>
                  <a:lnTo>
                    <a:pt x="633" y="813"/>
                  </a:lnTo>
                  <a:lnTo>
                    <a:pt x="708" y="813"/>
                  </a:lnTo>
                  <a:lnTo>
                    <a:pt x="711" y="813"/>
                  </a:lnTo>
                  <a:lnTo>
                    <a:pt x="714" y="812"/>
                  </a:lnTo>
                  <a:lnTo>
                    <a:pt x="716" y="810"/>
                  </a:lnTo>
                  <a:lnTo>
                    <a:pt x="719" y="808"/>
                  </a:lnTo>
                  <a:lnTo>
                    <a:pt x="721" y="806"/>
                  </a:lnTo>
                  <a:lnTo>
                    <a:pt x="722" y="804"/>
                  </a:lnTo>
                  <a:lnTo>
                    <a:pt x="723" y="800"/>
                  </a:lnTo>
                  <a:lnTo>
                    <a:pt x="723" y="798"/>
                  </a:lnTo>
                  <a:lnTo>
                    <a:pt x="723" y="677"/>
                  </a:lnTo>
                  <a:lnTo>
                    <a:pt x="723" y="674"/>
                  </a:lnTo>
                  <a:lnTo>
                    <a:pt x="722" y="671"/>
                  </a:lnTo>
                  <a:lnTo>
                    <a:pt x="721" y="669"/>
                  </a:lnTo>
                  <a:lnTo>
                    <a:pt x="719" y="667"/>
                  </a:lnTo>
                  <a:lnTo>
                    <a:pt x="716" y="665"/>
                  </a:lnTo>
                  <a:lnTo>
                    <a:pt x="714" y="664"/>
                  </a:lnTo>
                  <a:lnTo>
                    <a:pt x="711" y="662"/>
                  </a:lnTo>
                  <a:lnTo>
                    <a:pt x="708" y="662"/>
                  </a:lnTo>
                  <a:lnTo>
                    <a:pt x="633" y="662"/>
                  </a:lnTo>
                  <a:lnTo>
                    <a:pt x="633" y="282"/>
                  </a:lnTo>
                  <a:lnTo>
                    <a:pt x="635" y="280"/>
                  </a:lnTo>
                  <a:lnTo>
                    <a:pt x="637" y="278"/>
                  </a:lnTo>
                  <a:lnTo>
                    <a:pt x="637" y="278"/>
                  </a:lnTo>
                  <a:close/>
                </a:path>
              </a:pathLst>
            </a:custGeom>
            <a:solidFill>
              <a:srgbClr val="1F87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145" name="Google Shape;145;p18"/>
            <p:cNvGrpSpPr/>
            <p:nvPr/>
          </p:nvGrpSpPr>
          <p:grpSpPr>
            <a:xfrm>
              <a:off x="4428970" y="1722006"/>
              <a:ext cx="191932" cy="518501"/>
              <a:chOff x="1554506" y="1340452"/>
              <a:chExt cx="106363" cy="287338"/>
            </a:xfrm>
          </p:grpSpPr>
          <p:sp>
            <p:nvSpPr>
              <p:cNvPr id="146" name="Google Shape;146;p18"/>
              <p:cNvSpPr/>
              <p:nvPr/>
            </p:nvSpPr>
            <p:spPr>
              <a:xfrm>
                <a:off x="1565618" y="1340452"/>
                <a:ext cx="85725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21" extrusionOk="0">
                    <a:moveTo>
                      <a:pt x="38" y="121"/>
                    </a:moveTo>
                    <a:lnTo>
                      <a:pt x="232" y="121"/>
                    </a:lnTo>
                    <a:lnTo>
                      <a:pt x="270" y="21"/>
                    </a:lnTo>
                    <a:lnTo>
                      <a:pt x="270" y="18"/>
                    </a:lnTo>
                    <a:lnTo>
                      <a:pt x="270" y="14"/>
                    </a:lnTo>
                    <a:lnTo>
                      <a:pt x="270" y="10"/>
                    </a:lnTo>
                    <a:lnTo>
                      <a:pt x="267" y="7"/>
                    </a:lnTo>
                    <a:lnTo>
                      <a:pt x="265" y="4"/>
                    </a:lnTo>
                    <a:lnTo>
                      <a:pt x="263" y="3"/>
                    </a:lnTo>
                    <a:lnTo>
                      <a:pt x="259" y="2"/>
                    </a:lnTo>
                    <a:lnTo>
                      <a:pt x="255" y="0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1554506" y="1389665"/>
                <a:ext cx="10636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52" extrusionOk="0">
                    <a:moveTo>
                      <a:pt x="258" y="0"/>
                    </a:moveTo>
                    <a:lnTo>
                      <a:pt x="74" y="0"/>
                    </a:lnTo>
                    <a:lnTo>
                      <a:pt x="0" y="585"/>
                    </a:lnTo>
                    <a:lnTo>
                      <a:pt x="0" y="588"/>
                    </a:lnTo>
                    <a:lnTo>
                      <a:pt x="2" y="592"/>
                    </a:lnTo>
                    <a:lnTo>
                      <a:pt x="3" y="594"/>
                    </a:lnTo>
                    <a:lnTo>
                      <a:pt x="5" y="597"/>
                    </a:lnTo>
                    <a:lnTo>
                      <a:pt x="156" y="747"/>
                    </a:lnTo>
                    <a:lnTo>
                      <a:pt x="160" y="751"/>
                    </a:lnTo>
                    <a:lnTo>
                      <a:pt x="166" y="752"/>
                    </a:lnTo>
                    <a:lnTo>
                      <a:pt x="171" y="751"/>
                    </a:lnTo>
                    <a:lnTo>
                      <a:pt x="176" y="747"/>
                    </a:lnTo>
                    <a:lnTo>
                      <a:pt x="328" y="597"/>
                    </a:lnTo>
                    <a:lnTo>
                      <a:pt x="329" y="594"/>
                    </a:lnTo>
                    <a:lnTo>
                      <a:pt x="330" y="592"/>
                    </a:lnTo>
                    <a:lnTo>
                      <a:pt x="331" y="588"/>
                    </a:lnTo>
                    <a:lnTo>
                      <a:pt x="331" y="585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48" name="Google Shape;148;p18"/>
            <p:cNvGrpSpPr/>
            <p:nvPr/>
          </p:nvGrpSpPr>
          <p:grpSpPr>
            <a:xfrm>
              <a:off x="6265591" y="1721675"/>
              <a:ext cx="399133" cy="512800"/>
              <a:chOff x="7645150" y="1385701"/>
              <a:chExt cx="221188" cy="284178"/>
            </a:xfrm>
          </p:grpSpPr>
          <p:sp>
            <p:nvSpPr>
              <p:cNvPr id="149" name="Google Shape;149;p18"/>
              <p:cNvSpPr/>
              <p:nvPr/>
            </p:nvSpPr>
            <p:spPr>
              <a:xfrm>
                <a:off x="7645150" y="1469844"/>
                <a:ext cx="155698" cy="20003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29" extrusionOk="0">
                    <a:moveTo>
                      <a:pt x="314" y="441"/>
                    </a:moveTo>
                    <a:lnTo>
                      <a:pt x="301" y="440"/>
                    </a:lnTo>
                    <a:lnTo>
                      <a:pt x="288" y="439"/>
                    </a:lnTo>
                    <a:lnTo>
                      <a:pt x="276" y="436"/>
                    </a:lnTo>
                    <a:lnTo>
                      <a:pt x="264" y="430"/>
                    </a:lnTo>
                    <a:lnTo>
                      <a:pt x="253" y="425"/>
                    </a:lnTo>
                    <a:lnTo>
                      <a:pt x="242" y="418"/>
                    </a:lnTo>
                    <a:lnTo>
                      <a:pt x="233" y="411"/>
                    </a:lnTo>
                    <a:lnTo>
                      <a:pt x="223" y="404"/>
                    </a:lnTo>
                    <a:lnTo>
                      <a:pt x="216" y="394"/>
                    </a:lnTo>
                    <a:lnTo>
                      <a:pt x="208" y="384"/>
                    </a:lnTo>
                    <a:lnTo>
                      <a:pt x="202" y="374"/>
                    </a:lnTo>
                    <a:lnTo>
                      <a:pt x="196" y="362"/>
                    </a:lnTo>
                    <a:lnTo>
                      <a:pt x="192" y="350"/>
                    </a:lnTo>
                    <a:lnTo>
                      <a:pt x="189" y="338"/>
                    </a:lnTo>
                    <a:lnTo>
                      <a:pt x="187" y="325"/>
                    </a:lnTo>
                    <a:lnTo>
                      <a:pt x="186" y="313"/>
                    </a:lnTo>
                    <a:lnTo>
                      <a:pt x="187" y="300"/>
                    </a:lnTo>
                    <a:lnTo>
                      <a:pt x="189" y="287"/>
                    </a:lnTo>
                    <a:lnTo>
                      <a:pt x="192" y="274"/>
                    </a:lnTo>
                    <a:lnTo>
                      <a:pt x="196" y="262"/>
                    </a:lnTo>
                    <a:lnTo>
                      <a:pt x="202" y="252"/>
                    </a:lnTo>
                    <a:lnTo>
                      <a:pt x="208" y="241"/>
                    </a:lnTo>
                    <a:lnTo>
                      <a:pt x="216" y="231"/>
                    </a:lnTo>
                    <a:lnTo>
                      <a:pt x="223" y="222"/>
                    </a:lnTo>
                    <a:lnTo>
                      <a:pt x="233" y="213"/>
                    </a:lnTo>
                    <a:lnTo>
                      <a:pt x="242" y="206"/>
                    </a:lnTo>
                    <a:lnTo>
                      <a:pt x="253" y="199"/>
                    </a:lnTo>
                    <a:lnTo>
                      <a:pt x="264" y="194"/>
                    </a:lnTo>
                    <a:lnTo>
                      <a:pt x="276" y="190"/>
                    </a:lnTo>
                    <a:lnTo>
                      <a:pt x="288" y="186"/>
                    </a:lnTo>
                    <a:lnTo>
                      <a:pt x="301" y="184"/>
                    </a:lnTo>
                    <a:lnTo>
                      <a:pt x="314" y="184"/>
                    </a:lnTo>
                    <a:lnTo>
                      <a:pt x="327" y="184"/>
                    </a:lnTo>
                    <a:lnTo>
                      <a:pt x="340" y="186"/>
                    </a:lnTo>
                    <a:lnTo>
                      <a:pt x="352" y="190"/>
                    </a:lnTo>
                    <a:lnTo>
                      <a:pt x="363" y="194"/>
                    </a:lnTo>
                    <a:lnTo>
                      <a:pt x="375" y="199"/>
                    </a:lnTo>
                    <a:lnTo>
                      <a:pt x="386" y="206"/>
                    </a:lnTo>
                    <a:lnTo>
                      <a:pt x="395" y="213"/>
                    </a:lnTo>
                    <a:lnTo>
                      <a:pt x="404" y="222"/>
                    </a:lnTo>
                    <a:lnTo>
                      <a:pt x="413" y="231"/>
                    </a:lnTo>
                    <a:lnTo>
                      <a:pt x="420" y="241"/>
                    </a:lnTo>
                    <a:lnTo>
                      <a:pt x="426" y="252"/>
                    </a:lnTo>
                    <a:lnTo>
                      <a:pt x="432" y="262"/>
                    </a:lnTo>
                    <a:lnTo>
                      <a:pt x="436" y="274"/>
                    </a:lnTo>
                    <a:lnTo>
                      <a:pt x="439" y="287"/>
                    </a:lnTo>
                    <a:lnTo>
                      <a:pt x="441" y="300"/>
                    </a:lnTo>
                    <a:lnTo>
                      <a:pt x="443" y="313"/>
                    </a:lnTo>
                    <a:lnTo>
                      <a:pt x="441" y="325"/>
                    </a:lnTo>
                    <a:lnTo>
                      <a:pt x="439" y="338"/>
                    </a:lnTo>
                    <a:lnTo>
                      <a:pt x="436" y="350"/>
                    </a:lnTo>
                    <a:lnTo>
                      <a:pt x="432" y="362"/>
                    </a:lnTo>
                    <a:lnTo>
                      <a:pt x="426" y="374"/>
                    </a:lnTo>
                    <a:lnTo>
                      <a:pt x="420" y="384"/>
                    </a:lnTo>
                    <a:lnTo>
                      <a:pt x="413" y="394"/>
                    </a:lnTo>
                    <a:lnTo>
                      <a:pt x="404" y="404"/>
                    </a:lnTo>
                    <a:lnTo>
                      <a:pt x="395" y="411"/>
                    </a:lnTo>
                    <a:lnTo>
                      <a:pt x="386" y="418"/>
                    </a:lnTo>
                    <a:lnTo>
                      <a:pt x="375" y="425"/>
                    </a:lnTo>
                    <a:lnTo>
                      <a:pt x="363" y="430"/>
                    </a:lnTo>
                    <a:lnTo>
                      <a:pt x="352" y="436"/>
                    </a:lnTo>
                    <a:lnTo>
                      <a:pt x="340" y="439"/>
                    </a:lnTo>
                    <a:lnTo>
                      <a:pt x="327" y="440"/>
                    </a:lnTo>
                    <a:lnTo>
                      <a:pt x="314" y="441"/>
                    </a:lnTo>
                    <a:close/>
                    <a:moveTo>
                      <a:pt x="621" y="385"/>
                    </a:moveTo>
                    <a:lnTo>
                      <a:pt x="571" y="355"/>
                    </a:lnTo>
                    <a:lnTo>
                      <a:pt x="572" y="346"/>
                    </a:lnTo>
                    <a:lnTo>
                      <a:pt x="573" y="335"/>
                    </a:lnTo>
                    <a:lnTo>
                      <a:pt x="574" y="323"/>
                    </a:lnTo>
                    <a:lnTo>
                      <a:pt x="574" y="313"/>
                    </a:lnTo>
                    <a:lnTo>
                      <a:pt x="574" y="302"/>
                    </a:lnTo>
                    <a:lnTo>
                      <a:pt x="573" y="291"/>
                    </a:lnTo>
                    <a:lnTo>
                      <a:pt x="572" y="280"/>
                    </a:lnTo>
                    <a:lnTo>
                      <a:pt x="570" y="269"/>
                    </a:lnTo>
                    <a:lnTo>
                      <a:pt x="620" y="241"/>
                    </a:lnTo>
                    <a:lnTo>
                      <a:pt x="623" y="239"/>
                    </a:lnTo>
                    <a:lnTo>
                      <a:pt x="624" y="237"/>
                    </a:lnTo>
                    <a:lnTo>
                      <a:pt x="627" y="234"/>
                    </a:lnTo>
                    <a:lnTo>
                      <a:pt x="628" y="231"/>
                    </a:lnTo>
                    <a:lnTo>
                      <a:pt x="628" y="228"/>
                    </a:lnTo>
                    <a:lnTo>
                      <a:pt x="628" y="226"/>
                    </a:lnTo>
                    <a:lnTo>
                      <a:pt x="628" y="223"/>
                    </a:lnTo>
                    <a:lnTo>
                      <a:pt x="625" y="219"/>
                    </a:lnTo>
                    <a:lnTo>
                      <a:pt x="551" y="90"/>
                    </a:lnTo>
                    <a:lnTo>
                      <a:pt x="548" y="87"/>
                    </a:lnTo>
                    <a:lnTo>
                      <a:pt x="546" y="85"/>
                    </a:lnTo>
                    <a:lnTo>
                      <a:pt x="544" y="84"/>
                    </a:lnTo>
                    <a:lnTo>
                      <a:pt x="541" y="83"/>
                    </a:lnTo>
                    <a:lnTo>
                      <a:pt x="539" y="81"/>
                    </a:lnTo>
                    <a:lnTo>
                      <a:pt x="536" y="81"/>
                    </a:lnTo>
                    <a:lnTo>
                      <a:pt x="532" y="83"/>
                    </a:lnTo>
                    <a:lnTo>
                      <a:pt x="530" y="84"/>
                    </a:lnTo>
                    <a:lnTo>
                      <a:pt x="481" y="113"/>
                    </a:lnTo>
                    <a:lnTo>
                      <a:pt x="465" y="99"/>
                    </a:lnTo>
                    <a:lnTo>
                      <a:pt x="447" y="88"/>
                    </a:lnTo>
                    <a:lnTo>
                      <a:pt x="438" y="83"/>
                    </a:lnTo>
                    <a:lnTo>
                      <a:pt x="429" y="77"/>
                    </a:lnTo>
                    <a:lnTo>
                      <a:pt x="418" y="73"/>
                    </a:lnTo>
                    <a:lnTo>
                      <a:pt x="407" y="69"/>
                    </a:lnTo>
                    <a:lnTo>
                      <a:pt x="407" y="15"/>
                    </a:lnTo>
                    <a:lnTo>
                      <a:pt x="407" y="12"/>
                    </a:lnTo>
                    <a:lnTo>
                      <a:pt x="406" y="10"/>
                    </a:lnTo>
                    <a:lnTo>
                      <a:pt x="404" y="7"/>
                    </a:lnTo>
                    <a:lnTo>
                      <a:pt x="403" y="4"/>
                    </a:lnTo>
                    <a:lnTo>
                      <a:pt x="401" y="2"/>
                    </a:lnTo>
                    <a:lnTo>
                      <a:pt x="398" y="1"/>
                    </a:lnTo>
                    <a:lnTo>
                      <a:pt x="395" y="0"/>
                    </a:lnTo>
                    <a:lnTo>
                      <a:pt x="392" y="0"/>
                    </a:lnTo>
                    <a:lnTo>
                      <a:pt x="241" y="0"/>
                    </a:lnTo>
                    <a:lnTo>
                      <a:pt x="238" y="0"/>
                    </a:lnTo>
                    <a:lnTo>
                      <a:pt x="235" y="1"/>
                    </a:lnTo>
                    <a:lnTo>
                      <a:pt x="233" y="2"/>
                    </a:lnTo>
                    <a:lnTo>
                      <a:pt x="231" y="4"/>
                    </a:lnTo>
                    <a:lnTo>
                      <a:pt x="229" y="7"/>
                    </a:lnTo>
                    <a:lnTo>
                      <a:pt x="227" y="10"/>
                    </a:lnTo>
                    <a:lnTo>
                      <a:pt x="226" y="12"/>
                    </a:lnTo>
                    <a:lnTo>
                      <a:pt x="226" y="15"/>
                    </a:lnTo>
                    <a:lnTo>
                      <a:pt x="226" y="69"/>
                    </a:lnTo>
                    <a:lnTo>
                      <a:pt x="216" y="72"/>
                    </a:lnTo>
                    <a:lnTo>
                      <a:pt x="206" y="76"/>
                    </a:lnTo>
                    <a:lnTo>
                      <a:pt x="196" y="80"/>
                    </a:lnTo>
                    <a:lnTo>
                      <a:pt x="187" y="86"/>
                    </a:lnTo>
                    <a:lnTo>
                      <a:pt x="177" y="91"/>
                    </a:lnTo>
                    <a:lnTo>
                      <a:pt x="168" y="98"/>
                    </a:lnTo>
                    <a:lnTo>
                      <a:pt x="159" y="105"/>
                    </a:lnTo>
                    <a:lnTo>
                      <a:pt x="149" y="113"/>
                    </a:lnTo>
                    <a:lnTo>
                      <a:pt x="98" y="84"/>
                    </a:lnTo>
                    <a:lnTo>
                      <a:pt x="96" y="83"/>
                    </a:lnTo>
                    <a:lnTo>
                      <a:pt x="93" y="81"/>
                    </a:lnTo>
                    <a:lnTo>
                      <a:pt x="90" y="81"/>
                    </a:lnTo>
                    <a:lnTo>
                      <a:pt x="87" y="83"/>
                    </a:lnTo>
                    <a:lnTo>
                      <a:pt x="84" y="84"/>
                    </a:lnTo>
                    <a:lnTo>
                      <a:pt x="82" y="85"/>
                    </a:lnTo>
                    <a:lnTo>
                      <a:pt x="80" y="87"/>
                    </a:lnTo>
                    <a:lnTo>
                      <a:pt x="78" y="90"/>
                    </a:lnTo>
                    <a:lnTo>
                      <a:pt x="3" y="219"/>
                    </a:lnTo>
                    <a:lnTo>
                      <a:pt x="1" y="222"/>
                    </a:lnTo>
                    <a:lnTo>
                      <a:pt x="1" y="225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4" y="236"/>
                    </a:lnTo>
                    <a:lnTo>
                      <a:pt x="8" y="241"/>
                    </a:lnTo>
                    <a:lnTo>
                      <a:pt x="57" y="269"/>
                    </a:lnTo>
                    <a:lnTo>
                      <a:pt x="56" y="280"/>
                    </a:lnTo>
                    <a:lnTo>
                      <a:pt x="55" y="291"/>
                    </a:lnTo>
                    <a:lnTo>
                      <a:pt x="54" y="302"/>
                    </a:lnTo>
                    <a:lnTo>
                      <a:pt x="54" y="313"/>
                    </a:lnTo>
                    <a:lnTo>
                      <a:pt x="54" y="323"/>
                    </a:lnTo>
                    <a:lnTo>
                      <a:pt x="55" y="335"/>
                    </a:lnTo>
                    <a:lnTo>
                      <a:pt x="56" y="346"/>
                    </a:lnTo>
                    <a:lnTo>
                      <a:pt x="57" y="355"/>
                    </a:lnTo>
                    <a:lnTo>
                      <a:pt x="7" y="385"/>
                    </a:lnTo>
                    <a:lnTo>
                      <a:pt x="5" y="387"/>
                    </a:lnTo>
                    <a:lnTo>
                      <a:pt x="3" y="389"/>
                    </a:lnTo>
                    <a:lnTo>
                      <a:pt x="2" y="391"/>
                    </a:lnTo>
                    <a:lnTo>
                      <a:pt x="1" y="394"/>
                    </a:lnTo>
                    <a:lnTo>
                      <a:pt x="0" y="396"/>
                    </a:lnTo>
                    <a:lnTo>
                      <a:pt x="1" y="399"/>
                    </a:lnTo>
                    <a:lnTo>
                      <a:pt x="1" y="402"/>
                    </a:lnTo>
                    <a:lnTo>
                      <a:pt x="2" y="405"/>
                    </a:lnTo>
                    <a:lnTo>
                      <a:pt x="78" y="536"/>
                    </a:lnTo>
                    <a:lnTo>
                      <a:pt x="81" y="540"/>
                    </a:lnTo>
                    <a:lnTo>
                      <a:pt x="86" y="543"/>
                    </a:lnTo>
                    <a:lnTo>
                      <a:pt x="89" y="544"/>
                    </a:lnTo>
                    <a:lnTo>
                      <a:pt x="93" y="544"/>
                    </a:lnTo>
                    <a:lnTo>
                      <a:pt x="95" y="543"/>
                    </a:lnTo>
                    <a:lnTo>
                      <a:pt x="98" y="542"/>
                    </a:lnTo>
                    <a:lnTo>
                      <a:pt x="149" y="513"/>
                    </a:lnTo>
                    <a:lnTo>
                      <a:pt x="159" y="520"/>
                    </a:lnTo>
                    <a:lnTo>
                      <a:pt x="168" y="527"/>
                    </a:lnTo>
                    <a:lnTo>
                      <a:pt x="177" y="533"/>
                    </a:lnTo>
                    <a:lnTo>
                      <a:pt x="187" y="539"/>
                    </a:lnTo>
                    <a:lnTo>
                      <a:pt x="196" y="544"/>
                    </a:lnTo>
                    <a:lnTo>
                      <a:pt x="206" y="549"/>
                    </a:lnTo>
                    <a:lnTo>
                      <a:pt x="216" y="552"/>
                    </a:lnTo>
                    <a:lnTo>
                      <a:pt x="226" y="556"/>
                    </a:lnTo>
                    <a:lnTo>
                      <a:pt x="226" y="614"/>
                    </a:lnTo>
                    <a:lnTo>
                      <a:pt x="226" y="617"/>
                    </a:lnTo>
                    <a:lnTo>
                      <a:pt x="227" y="620"/>
                    </a:lnTo>
                    <a:lnTo>
                      <a:pt x="229" y="623"/>
                    </a:lnTo>
                    <a:lnTo>
                      <a:pt x="231" y="625"/>
                    </a:lnTo>
                    <a:lnTo>
                      <a:pt x="233" y="627"/>
                    </a:lnTo>
                    <a:lnTo>
                      <a:pt x="235" y="628"/>
                    </a:lnTo>
                    <a:lnTo>
                      <a:pt x="238" y="629"/>
                    </a:lnTo>
                    <a:lnTo>
                      <a:pt x="241" y="629"/>
                    </a:lnTo>
                    <a:lnTo>
                      <a:pt x="392" y="629"/>
                    </a:lnTo>
                    <a:lnTo>
                      <a:pt x="395" y="629"/>
                    </a:lnTo>
                    <a:lnTo>
                      <a:pt x="398" y="628"/>
                    </a:lnTo>
                    <a:lnTo>
                      <a:pt x="401" y="627"/>
                    </a:lnTo>
                    <a:lnTo>
                      <a:pt x="403" y="625"/>
                    </a:lnTo>
                    <a:lnTo>
                      <a:pt x="404" y="623"/>
                    </a:lnTo>
                    <a:lnTo>
                      <a:pt x="406" y="620"/>
                    </a:lnTo>
                    <a:lnTo>
                      <a:pt x="407" y="617"/>
                    </a:lnTo>
                    <a:lnTo>
                      <a:pt x="407" y="614"/>
                    </a:lnTo>
                    <a:lnTo>
                      <a:pt x="407" y="556"/>
                    </a:lnTo>
                    <a:lnTo>
                      <a:pt x="418" y="552"/>
                    </a:lnTo>
                    <a:lnTo>
                      <a:pt x="429" y="548"/>
                    </a:lnTo>
                    <a:lnTo>
                      <a:pt x="438" y="544"/>
                    </a:lnTo>
                    <a:lnTo>
                      <a:pt x="447" y="538"/>
                    </a:lnTo>
                    <a:lnTo>
                      <a:pt x="465" y="527"/>
                    </a:lnTo>
                    <a:lnTo>
                      <a:pt x="481" y="513"/>
                    </a:lnTo>
                    <a:lnTo>
                      <a:pt x="530" y="542"/>
                    </a:lnTo>
                    <a:lnTo>
                      <a:pt x="533" y="543"/>
                    </a:lnTo>
                    <a:lnTo>
                      <a:pt x="537" y="544"/>
                    </a:lnTo>
                    <a:lnTo>
                      <a:pt x="539" y="544"/>
                    </a:lnTo>
                    <a:lnTo>
                      <a:pt x="542" y="543"/>
                    </a:lnTo>
                    <a:lnTo>
                      <a:pt x="545" y="543"/>
                    </a:lnTo>
                    <a:lnTo>
                      <a:pt x="547" y="540"/>
                    </a:lnTo>
                    <a:lnTo>
                      <a:pt x="550" y="539"/>
                    </a:lnTo>
                    <a:lnTo>
                      <a:pt x="552" y="536"/>
                    </a:lnTo>
                    <a:lnTo>
                      <a:pt x="627" y="405"/>
                    </a:lnTo>
                    <a:lnTo>
                      <a:pt x="628" y="402"/>
                    </a:lnTo>
                    <a:lnTo>
                      <a:pt x="628" y="399"/>
                    </a:lnTo>
                    <a:lnTo>
                      <a:pt x="629" y="396"/>
                    </a:lnTo>
                    <a:lnTo>
                      <a:pt x="628" y="394"/>
                    </a:lnTo>
                    <a:lnTo>
                      <a:pt x="627" y="391"/>
                    </a:lnTo>
                    <a:lnTo>
                      <a:pt x="625" y="389"/>
                    </a:lnTo>
                    <a:lnTo>
                      <a:pt x="623" y="387"/>
                    </a:lnTo>
                    <a:lnTo>
                      <a:pt x="621" y="385"/>
                    </a:lnTo>
                    <a:close/>
                  </a:path>
                </a:pathLst>
              </a:custGeom>
              <a:solidFill>
                <a:srgbClr val="1F879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>
                <a:off x="7776133" y="1385701"/>
                <a:ext cx="90205" cy="117481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69" extrusionOk="0">
                    <a:moveTo>
                      <a:pt x="181" y="255"/>
                    </a:moveTo>
                    <a:lnTo>
                      <a:pt x="174" y="254"/>
                    </a:lnTo>
                    <a:lnTo>
                      <a:pt x="166" y="253"/>
                    </a:lnTo>
                    <a:lnTo>
                      <a:pt x="160" y="252"/>
                    </a:lnTo>
                    <a:lnTo>
                      <a:pt x="153" y="249"/>
                    </a:lnTo>
                    <a:lnTo>
                      <a:pt x="147" y="247"/>
                    </a:lnTo>
                    <a:lnTo>
                      <a:pt x="141" y="243"/>
                    </a:lnTo>
                    <a:lnTo>
                      <a:pt x="135" y="238"/>
                    </a:lnTo>
                    <a:lnTo>
                      <a:pt x="131" y="234"/>
                    </a:lnTo>
                    <a:lnTo>
                      <a:pt x="125" y="229"/>
                    </a:lnTo>
                    <a:lnTo>
                      <a:pt x="122" y="223"/>
                    </a:lnTo>
                    <a:lnTo>
                      <a:pt x="118" y="218"/>
                    </a:lnTo>
                    <a:lnTo>
                      <a:pt x="115" y="212"/>
                    </a:lnTo>
                    <a:lnTo>
                      <a:pt x="113" y="205"/>
                    </a:lnTo>
                    <a:lnTo>
                      <a:pt x="110" y="198"/>
                    </a:lnTo>
                    <a:lnTo>
                      <a:pt x="109" y="190"/>
                    </a:lnTo>
                    <a:lnTo>
                      <a:pt x="109" y="183"/>
                    </a:lnTo>
                    <a:lnTo>
                      <a:pt x="109" y="176"/>
                    </a:lnTo>
                    <a:lnTo>
                      <a:pt x="110" y="169"/>
                    </a:lnTo>
                    <a:lnTo>
                      <a:pt x="113" y="162"/>
                    </a:lnTo>
                    <a:lnTo>
                      <a:pt x="115" y="156"/>
                    </a:lnTo>
                    <a:lnTo>
                      <a:pt x="118" y="149"/>
                    </a:lnTo>
                    <a:lnTo>
                      <a:pt x="122" y="143"/>
                    </a:lnTo>
                    <a:lnTo>
                      <a:pt x="125" y="138"/>
                    </a:lnTo>
                    <a:lnTo>
                      <a:pt x="131" y="132"/>
                    </a:lnTo>
                    <a:lnTo>
                      <a:pt x="135" y="128"/>
                    </a:lnTo>
                    <a:lnTo>
                      <a:pt x="141" y="124"/>
                    </a:lnTo>
                    <a:lnTo>
                      <a:pt x="147" y="121"/>
                    </a:lnTo>
                    <a:lnTo>
                      <a:pt x="153" y="117"/>
                    </a:lnTo>
                    <a:lnTo>
                      <a:pt x="160" y="114"/>
                    </a:lnTo>
                    <a:lnTo>
                      <a:pt x="166" y="113"/>
                    </a:lnTo>
                    <a:lnTo>
                      <a:pt x="174" y="112"/>
                    </a:lnTo>
                    <a:lnTo>
                      <a:pt x="181" y="111"/>
                    </a:lnTo>
                    <a:lnTo>
                      <a:pt x="189" y="112"/>
                    </a:lnTo>
                    <a:lnTo>
                      <a:pt x="195" y="113"/>
                    </a:lnTo>
                    <a:lnTo>
                      <a:pt x="202" y="114"/>
                    </a:lnTo>
                    <a:lnTo>
                      <a:pt x="209" y="117"/>
                    </a:lnTo>
                    <a:lnTo>
                      <a:pt x="215" y="121"/>
                    </a:lnTo>
                    <a:lnTo>
                      <a:pt x="221" y="124"/>
                    </a:lnTo>
                    <a:lnTo>
                      <a:pt x="226" y="128"/>
                    </a:lnTo>
                    <a:lnTo>
                      <a:pt x="231" y="132"/>
                    </a:lnTo>
                    <a:lnTo>
                      <a:pt x="236" y="138"/>
                    </a:lnTo>
                    <a:lnTo>
                      <a:pt x="240" y="143"/>
                    </a:lnTo>
                    <a:lnTo>
                      <a:pt x="244" y="149"/>
                    </a:lnTo>
                    <a:lnTo>
                      <a:pt x="247" y="156"/>
                    </a:lnTo>
                    <a:lnTo>
                      <a:pt x="250" y="162"/>
                    </a:lnTo>
                    <a:lnTo>
                      <a:pt x="251" y="169"/>
                    </a:lnTo>
                    <a:lnTo>
                      <a:pt x="252" y="176"/>
                    </a:lnTo>
                    <a:lnTo>
                      <a:pt x="253" y="183"/>
                    </a:lnTo>
                    <a:lnTo>
                      <a:pt x="252" y="190"/>
                    </a:lnTo>
                    <a:lnTo>
                      <a:pt x="251" y="198"/>
                    </a:lnTo>
                    <a:lnTo>
                      <a:pt x="250" y="205"/>
                    </a:lnTo>
                    <a:lnTo>
                      <a:pt x="247" y="212"/>
                    </a:lnTo>
                    <a:lnTo>
                      <a:pt x="244" y="218"/>
                    </a:lnTo>
                    <a:lnTo>
                      <a:pt x="240" y="223"/>
                    </a:lnTo>
                    <a:lnTo>
                      <a:pt x="236" y="229"/>
                    </a:lnTo>
                    <a:lnTo>
                      <a:pt x="231" y="234"/>
                    </a:lnTo>
                    <a:lnTo>
                      <a:pt x="226" y="238"/>
                    </a:lnTo>
                    <a:lnTo>
                      <a:pt x="221" y="243"/>
                    </a:lnTo>
                    <a:lnTo>
                      <a:pt x="215" y="247"/>
                    </a:lnTo>
                    <a:lnTo>
                      <a:pt x="209" y="249"/>
                    </a:lnTo>
                    <a:lnTo>
                      <a:pt x="202" y="252"/>
                    </a:lnTo>
                    <a:lnTo>
                      <a:pt x="195" y="253"/>
                    </a:lnTo>
                    <a:lnTo>
                      <a:pt x="189" y="254"/>
                    </a:lnTo>
                    <a:lnTo>
                      <a:pt x="181" y="255"/>
                    </a:lnTo>
                    <a:close/>
                    <a:moveTo>
                      <a:pt x="354" y="223"/>
                    </a:moveTo>
                    <a:lnTo>
                      <a:pt x="327" y="207"/>
                    </a:lnTo>
                    <a:lnTo>
                      <a:pt x="328" y="195"/>
                    </a:lnTo>
                    <a:lnTo>
                      <a:pt x="328" y="183"/>
                    </a:lnTo>
                    <a:lnTo>
                      <a:pt x="328" y="172"/>
                    </a:lnTo>
                    <a:lnTo>
                      <a:pt x="327" y="160"/>
                    </a:lnTo>
                    <a:lnTo>
                      <a:pt x="354" y="144"/>
                    </a:lnTo>
                    <a:lnTo>
                      <a:pt x="357" y="143"/>
                    </a:lnTo>
                    <a:lnTo>
                      <a:pt x="359" y="141"/>
                    </a:lnTo>
                    <a:lnTo>
                      <a:pt x="360" y="139"/>
                    </a:lnTo>
                    <a:lnTo>
                      <a:pt x="361" y="136"/>
                    </a:lnTo>
                    <a:lnTo>
                      <a:pt x="362" y="132"/>
                    </a:lnTo>
                    <a:lnTo>
                      <a:pt x="362" y="129"/>
                    </a:lnTo>
                    <a:lnTo>
                      <a:pt x="361" y="126"/>
                    </a:lnTo>
                    <a:lnTo>
                      <a:pt x="360" y="124"/>
                    </a:lnTo>
                    <a:lnTo>
                      <a:pt x="322" y="59"/>
                    </a:lnTo>
                    <a:lnTo>
                      <a:pt x="320" y="56"/>
                    </a:lnTo>
                    <a:lnTo>
                      <a:pt x="318" y="54"/>
                    </a:lnTo>
                    <a:lnTo>
                      <a:pt x="316" y="53"/>
                    </a:lnTo>
                    <a:lnTo>
                      <a:pt x="313" y="51"/>
                    </a:lnTo>
                    <a:lnTo>
                      <a:pt x="309" y="51"/>
                    </a:lnTo>
                    <a:lnTo>
                      <a:pt x="307" y="51"/>
                    </a:lnTo>
                    <a:lnTo>
                      <a:pt x="304" y="52"/>
                    </a:lnTo>
                    <a:lnTo>
                      <a:pt x="301" y="53"/>
                    </a:lnTo>
                    <a:lnTo>
                      <a:pt x="274" y="69"/>
                    </a:lnTo>
                    <a:lnTo>
                      <a:pt x="266" y="63"/>
                    </a:lnTo>
                    <a:lnTo>
                      <a:pt x="256" y="56"/>
                    </a:lnTo>
                    <a:lnTo>
                      <a:pt x="246" y="51"/>
                    </a:lnTo>
                    <a:lnTo>
                      <a:pt x="237" y="47"/>
                    </a:lnTo>
                    <a:lnTo>
                      <a:pt x="237" y="14"/>
                    </a:lnTo>
                    <a:lnTo>
                      <a:pt x="236" y="10"/>
                    </a:lnTo>
                    <a:lnTo>
                      <a:pt x="236" y="8"/>
                    </a:lnTo>
                    <a:lnTo>
                      <a:pt x="233" y="5"/>
                    </a:lnTo>
                    <a:lnTo>
                      <a:pt x="232" y="3"/>
                    </a:lnTo>
                    <a:lnTo>
                      <a:pt x="229" y="2"/>
                    </a:lnTo>
                    <a:lnTo>
                      <a:pt x="227" y="1"/>
                    </a:lnTo>
                    <a:lnTo>
                      <a:pt x="224" y="0"/>
                    </a:lnTo>
                    <a:lnTo>
                      <a:pt x="222" y="0"/>
                    </a:lnTo>
                    <a:lnTo>
                      <a:pt x="146" y="0"/>
                    </a:lnTo>
                    <a:lnTo>
                      <a:pt x="143" y="0"/>
                    </a:lnTo>
                    <a:lnTo>
                      <a:pt x="140" y="1"/>
                    </a:lnTo>
                    <a:lnTo>
                      <a:pt x="137" y="2"/>
                    </a:lnTo>
                    <a:lnTo>
                      <a:pt x="135" y="3"/>
                    </a:lnTo>
                    <a:lnTo>
                      <a:pt x="134" y="5"/>
                    </a:lnTo>
                    <a:lnTo>
                      <a:pt x="132" y="8"/>
                    </a:lnTo>
                    <a:lnTo>
                      <a:pt x="132" y="10"/>
                    </a:lnTo>
                    <a:lnTo>
                      <a:pt x="131" y="14"/>
                    </a:lnTo>
                    <a:lnTo>
                      <a:pt x="131" y="47"/>
                    </a:lnTo>
                    <a:lnTo>
                      <a:pt x="120" y="52"/>
                    </a:lnTo>
                    <a:lnTo>
                      <a:pt x="109" y="57"/>
                    </a:lnTo>
                    <a:lnTo>
                      <a:pt x="99" y="63"/>
                    </a:lnTo>
                    <a:lnTo>
                      <a:pt x="90" y="69"/>
                    </a:lnTo>
                    <a:lnTo>
                      <a:pt x="61" y="53"/>
                    </a:lnTo>
                    <a:lnTo>
                      <a:pt x="58" y="52"/>
                    </a:lnTo>
                    <a:lnTo>
                      <a:pt x="55" y="51"/>
                    </a:lnTo>
                    <a:lnTo>
                      <a:pt x="53" y="51"/>
                    </a:lnTo>
                    <a:lnTo>
                      <a:pt x="49" y="51"/>
                    </a:lnTo>
                    <a:lnTo>
                      <a:pt x="47" y="52"/>
                    </a:lnTo>
                    <a:lnTo>
                      <a:pt x="44" y="54"/>
                    </a:lnTo>
                    <a:lnTo>
                      <a:pt x="42" y="56"/>
                    </a:lnTo>
                    <a:lnTo>
                      <a:pt x="41" y="59"/>
                    </a:lnTo>
                    <a:lnTo>
                      <a:pt x="2" y="124"/>
                    </a:lnTo>
                    <a:lnTo>
                      <a:pt x="1" y="126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1" y="136"/>
                    </a:lnTo>
                    <a:lnTo>
                      <a:pt x="2" y="139"/>
                    </a:lnTo>
                    <a:lnTo>
                      <a:pt x="3" y="141"/>
                    </a:lnTo>
                    <a:lnTo>
                      <a:pt x="6" y="143"/>
                    </a:lnTo>
                    <a:lnTo>
                      <a:pt x="8" y="144"/>
                    </a:lnTo>
                    <a:lnTo>
                      <a:pt x="36" y="160"/>
                    </a:lnTo>
                    <a:lnTo>
                      <a:pt x="34" y="172"/>
                    </a:lnTo>
                    <a:lnTo>
                      <a:pt x="34" y="183"/>
                    </a:lnTo>
                    <a:lnTo>
                      <a:pt x="34" y="195"/>
                    </a:lnTo>
                    <a:lnTo>
                      <a:pt x="36" y="207"/>
                    </a:lnTo>
                    <a:lnTo>
                      <a:pt x="8" y="223"/>
                    </a:lnTo>
                    <a:lnTo>
                      <a:pt x="6" y="224"/>
                    </a:lnTo>
                    <a:lnTo>
                      <a:pt x="3" y="227"/>
                    </a:lnTo>
                    <a:lnTo>
                      <a:pt x="1" y="230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lnTo>
                      <a:pt x="1" y="240"/>
                    </a:lnTo>
                    <a:lnTo>
                      <a:pt x="2" y="243"/>
                    </a:lnTo>
                    <a:lnTo>
                      <a:pt x="40" y="309"/>
                    </a:lnTo>
                    <a:lnTo>
                      <a:pt x="42" y="311"/>
                    </a:lnTo>
                    <a:lnTo>
                      <a:pt x="44" y="313"/>
                    </a:lnTo>
                    <a:lnTo>
                      <a:pt x="46" y="314"/>
                    </a:lnTo>
                    <a:lnTo>
                      <a:pt x="48" y="315"/>
                    </a:lnTo>
                    <a:lnTo>
                      <a:pt x="55" y="316"/>
                    </a:lnTo>
                    <a:lnTo>
                      <a:pt x="60" y="314"/>
                    </a:lnTo>
                    <a:lnTo>
                      <a:pt x="90" y="297"/>
                    </a:lnTo>
                    <a:lnTo>
                      <a:pt x="99" y="304"/>
                    </a:lnTo>
                    <a:lnTo>
                      <a:pt x="109" y="310"/>
                    </a:lnTo>
                    <a:lnTo>
                      <a:pt x="120" y="316"/>
                    </a:lnTo>
                    <a:lnTo>
                      <a:pt x="131" y="321"/>
                    </a:lnTo>
                    <a:lnTo>
                      <a:pt x="131" y="354"/>
                    </a:lnTo>
                    <a:lnTo>
                      <a:pt x="132" y="356"/>
                    </a:lnTo>
                    <a:lnTo>
                      <a:pt x="132" y="359"/>
                    </a:lnTo>
                    <a:lnTo>
                      <a:pt x="134" y="361"/>
                    </a:lnTo>
                    <a:lnTo>
                      <a:pt x="135" y="363"/>
                    </a:lnTo>
                    <a:lnTo>
                      <a:pt x="137" y="366"/>
                    </a:lnTo>
                    <a:lnTo>
                      <a:pt x="140" y="368"/>
                    </a:lnTo>
                    <a:lnTo>
                      <a:pt x="143" y="368"/>
                    </a:lnTo>
                    <a:lnTo>
                      <a:pt x="146" y="369"/>
                    </a:lnTo>
                    <a:lnTo>
                      <a:pt x="222" y="369"/>
                    </a:lnTo>
                    <a:lnTo>
                      <a:pt x="225" y="368"/>
                    </a:lnTo>
                    <a:lnTo>
                      <a:pt x="227" y="368"/>
                    </a:lnTo>
                    <a:lnTo>
                      <a:pt x="229" y="366"/>
                    </a:lnTo>
                    <a:lnTo>
                      <a:pt x="232" y="363"/>
                    </a:lnTo>
                    <a:lnTo>
                      <a:pt x="233" y="361"/>
                    </a:lnTo>
                    <a:lnTo>
                      <a:pt x="236" y="359"/>
                    </a:lnTo>
                    <a:lnTo>
                      <a:pt x="236" y="356"/>
                    </a:lnTo>
                    <a:lnTo>
                      <a:pt x="237" y="354"/>
                    </a:lnTo>
                    <a:lnTo>
                      <a:pt x="237" y="321"/>
                    </a:lnTo>
                    <a:lnTo>
                      <a:pt x="246" y="316"/>
                    </a:lnTo>
                    <a:lnTo>
                      <a:pt x="256" y="311"/>
                    </a:lnTo>
                    <a:lnTo>
                      <a:pt x="266" y="305"/>
                    </a:lnTo>
                    <a:lnTo>
                      <a:pt x="274" y="298"/>
                    </a:lnTo>
                    <a:lnTo>
                      <a:pt x="302" y="313"/>
                    </a:lnTo>
                    <a:lnTo>
                      <a:pt x="305" y="315"/>
                    </a:lnTo>
                    <a:lnTo>
                      <a:pt x="307" y="315"/>
                    </a:lnTo>
                    <a:lnTo>
                      <a:pt x="310" y="316"/>
                    </a:lnTo>
                    <a:lnTo>
                      <a:pt x="314" y="316"/>
                    </a:lnTo>
                    <a:lnTo>
                      <a:pt x="319" y="313"/>
                    </a:lnTo>
                    <a:lnTo>
                      <a:pt x="322" y="309"/>
                    </a:lnTo>
                    <a:lnTo>
                      <a:pt x="360" y="243"/>
                    </a:lnTo>
                    <a:lnTo>
                      <a:pt x="362" y="240"/>
                    </a:lnTo>
                    <a:lnTo>
                      <a:pt x="362" y="237"/>
                    </a:lnTo>
                    <a:lnTo>
                      <a:pt x="362" y="234"/>
                    </a:lnTo>
                    <a:lnTo>
                      <a:pt x="362" y="232"/>
                    </a:lnTo>
                    <a:lnTo>
                      <a:pt x="361" y="229"/>
                    </a:lnTo>
                    <a:lnTo>
                      <a:pt x="359" y="227"/>
                    </a:lnTo>
                    <a:lnTo>
                      <a:pt x="357" y="224"/>
                    </a:lnTo>
                    <a:lnTo>
                      <a:pt x="354" y="223"/>
                    </a:lnTo>
                    <a:close/>
                  </a:path>
                </a:pathLst>
              </a:custGeom>
              <a:solidFill>
                <a:srgbClr val="1F879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151" name="Google Shape;151;p18"/>
            <p:cNvSpPr/>
            <p:nvPr/>
          </p:nvSpPr>
          <p:spPr>
            <a:xfrm>
              <a:off x="1696932" y="2520076"/>
              <a:ext cx="17757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879D"/>
                  </a:solidFill>
                  <a:latin typeface="Calibri"/>
                  <a:ea typeface="Calibri"/>
                  <a:cs typeface="Calibri"/>
                  <a:sym typeface="Calibri"/>
                </a:rPr>
                <a:t>Certified Blockchain Professional - Basics</a:t>
              </a:r>
              <a:endParaRPr sz="1300">
                <a:solidFill>
                  <a:srgbClr val="1F879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3637118" y="2520076"/>
              <a:ext cx="17757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7375E"/>
                  </a:solidFill>
                  <a:latin typeface="Calibri"/>
                  <a:ea typeface="Calibri"/>
                  <a:cs typeface="Calibri"/>
                  <a:sym typeface="Calibri"/>
                </a:rPr>
                <a:t>Certified Blockchain Professional - Advanced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5577303" y="2520076"/>
              <a:ext cx="17757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879D"/>
                  </a:solidFill>
                  <a:latin typeface="Calibri"/>
                  <a:ea typeface="Calibri"/>
                  <a:cs typeface="Calibri"/>
                  <a:sym typeface="Calibri"/>
                </a:rPr>
                <a:t>Certified Blockchain Developer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1696925" y="3048107"/>
              <a:ext cx="1775700" cy="18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14300" marR="0" lvl="0" indent="-88900" algn="l" rtl="0">
                <a:spcBef>
                  <a:spcPts val="0"/>
                </a:spcBef>
                <a:spcAft>
                  <a:spcPts val="0"/>
                </a:spcAft>
                <a:buClr>
                  <a:srgbClr val="1F879D"/>
                </a:buClr>
                <a:buSzPts val="1000"/>
                <a:buFont typeface="Calibri"/>
                <a:buChar char="›"/>
              </a:pPr>
              <a:r>
                <a:rPr lang="en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BC 101: Blockchain &amp; Cryptography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0" indent="-88900" algn="l" rtl="0">
                <a:spcBef>
                  <a:spcPts val="600"/>
                </a:spcBef>
                <a:spcAft>
                  <a:spcPts val="0"/>
                </a:spcAft>
                <a:buClr>
                  <a:srgbClr val="1F879D"/>
                </a:buClr>
                <a:buSzPts val="1000"/>
                <a:buFont typeface="Calibri"/>
                <a:buChar char="›"/>
              </a:pPr>
              <a:r>
                <a:rPr lang="en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BC 102: Blockchain Business &amp; Legal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3637121" y="2974832"/>
              <a:ext cx="1773900" cy="18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14300" marR="0" lvl="0" indent="-88900" algn="l" rtl="0">
                <a:spcBef>
                  <a:spcPts val="600"/>
                </a:spcBef>
                <a:spcAft>
                  <a:spcPts val="0"/>
                </a:spcAft>
                <a:buClr>
                  <a:srgbClr val="17375E"/>
                </a:buClr>
                <a:buSzPts val="1000"/>
                <a:buFont typeface="Calibri"/>
                <a:buChar char="›"/>
              </a:pPr>
              <a:r>
                <a:rPr lang="en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BC 201: Privacy &amp; Identity</a:t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0" indent="-88900" algn="l" rtl="0">
                <a:spcBef>
                  <a:spcPts val="600"/>
                </a:spcBef>
                <a:spcAft>
                  <a:spcPts val="0"/>
                </a:spcAft>
                <a:buClr>
                  <a:srgbClr val="17375E"/>
                </a:buClr>
                <a:buSzPts val="1000"/>
                <a:buFont typeface="Calibri"/>
                <a:buChar char="›"/>
              </a:pPr>
              <a:r>
                <a:rPr lang="en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BC 202: Asset Tokenization &amp; Digital Fiat</a:t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0" indent="-88900" algn="l" rtl="0">
                <a:spcBef>
                  <a:spcPts val="600"/>
                </a:spcBef>
                <a:spcAft>
                  <a:spcPts val="0"/>
                </a:spcAft>
                <a:buClr>
                  <a:srgbClr val="17375E"/>
                </a:buClr>
                <a:buSzPts val="1000"/>
                <a:buFont typeface="Calibri"/>
                <a:buChar char="›"/>
              </a:pPr>
              <a:r>
                <a:rPr lang="en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BC 203: Governance &amp; Compliance</a:t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0" indent="-88900" algn="l" rtl="0">
                <a:spcBef>
                  <a:spcPts val="600"/>
                </a:spcBef>
                <a:spcAft>
                  <a:spcPts val="0"/>
                </a:spcAft>
                <a:buClr>
                  <a:srgbClr val="17375E"/>
                </a:buClr>
                <a:buSzPts val="1000"/>
                <a:buFont typeface="Calibri"/>
                <a:buChar char="›"/>
              </a:pPr>
              <a:r>
                <a:rPr lang="en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BC 204: Solutions Architecture</a:t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0" indent="-88900" algn="l" rtl="0">
                <a:spcBef>
                  <a:spcPts val="600"/>
                </a:spcBef>
                <a:spcAft>
                  <a:spcPts val="0"/>
                </a:spcAft>
                <a:buClr>
                  <a:srgbClr val="17375E"/>
                </a:buClr>
                <a:buSzPts val="1000"/>
                <a:buFont typeface="Calibri"/>
                <a:buChar char="›"/>
              </a:pPr>
              <a:r>
                <a:rPr lang="en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BC 205: Advanced Training: Fintech </a:t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5599285" y="3048107"/>
              <a:ext cx="1775700" cy="18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14300" marR="0" lvl="0" indent="-88900" algn="l" rtl="0">
                <a:spcBef>
                  <a:spcPts val="0"/>
                </a:spcBef>
                <a:spcAft>
                  <a:spcPts val="0"/>
                </a:spcAft>
                <a:buClr>
                  <a:srgbClr val="1F879D"/>
                </a:buClr>
                <a:buSzPts val="1000"/>
                <a:buFont typeface="Calibri"/>
                <a:buChar char="›"/>
              </a:pPr>
              <a:r>
                <a:rPr lang="en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BC 301: Blockchain Engineering - R3 Corda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0" indent="-88900" algn="l" rtl="0">
                <a:spcBef>
                  <a:spcPts val="600"/>
                </a:spcBef>
                <a:spcAft>
                  <a:spcPts val="0"/>
                </a:spcAft>
                <a:buClr>
                  <a:srgbClr val="1F879D"/>
                </a:buClr>
                <a:buSzPts val="1000"/>
                <a:buFont typeface="Calibri"/>
                <a:buChar char="›"/>
              </a:pPr>
              <a:r>
                <a:rPr lang="en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BC 302: Blockchain Engineering - HL Fabric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8"/>
          <p:cNvSpPr txBox="1"/>
          <p:nvPr/>
        </p:nvSpPr>
        <p:spPr>
          <a:xfrm>
            <a:off x="381000" y="4398819"/>
            <a:ext cx="81342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 these courses, you would be able to build your own impactful and lasting decentralised applications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/>
          <p:nvPr/>
        </p:nvSpPr>
        <p:spPr>
          <a:xfrm>
            <a:off x="381000" y="225739"/>
            <a:ext cx="1841400" cy="45600"/>
          </a:xfrm>
          <a:prstGeom prst="rect">
            <a:avLst/>
          </a:prstGeom>
          <a:solidFill>
            <a:srgbClr val="2585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6457950" y="47765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381000" y="296858"/>
            <a:ext cx="1143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Eligibility</a:t>
            </a:r>
            <a:endParaRPr sz="3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075" y="296849"/>
            <a:ext cx="2456195" cy="55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359463" y="3216488"/>
            <a:ext cx="2340900" cy="1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Up to 6 </a:t>
            </a: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can register into one </a:t>
            </a: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team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87" y="1503412"/>
            <a:ext cx="2340864" cy="149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1161" y="1503412"/>
            <a:ext cx="2340864" cy="149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2835" y="1503412"/>
            <a:ext cx="2341700" cy="15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3373613" y="3216488"/>
            <a:ext cx="2340900" cy="1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 team can submit more than one </a:t>
            </a: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6443225" y="3216488"/>
            <a:ext cx="2340900" cy="1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Each project is entered into a </a:t>
            </a: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category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/>
          <p:nvPr/>
        </p:nvSpPr>
        <p:spPr>
          <a:xfrm>
            <a:off x="381000" y="225739"/>
            <a:ext cx="1841400" cy="45600"/>
          </a:xfrm>
          <a:prstGeom prst="rect">
            <a:avLst/>
          </a:prstGeom>
          <a:solidFill>
            <a:srgbClr val="2585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6457950" y="47765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381000" y="296858"/>
            <a:ext cx="1143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3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075" y="296849"/>
            <a:ext cx="2456195" cy="55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395650" y="1248775"/>
            <a:ext cx="4137000" cy="3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Enroll the courses on:</a:t>
            </a:r>
            <a:br>
              <a:rPr lang="en" sz="3000">
                <a:latin typeface="Calibri"/>
                <a:ea typeface="Calibri"/>
                <a:cs typeface="Calibri"/>
                <a:sym typeface="Calibri"/>
              </a:rPr>
            </a:br>
            <a:r>
              <a:rPr lang="en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www.ibcol.org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Join us on:</a:t>
            </a:r>
            <a:br>
              <a:rPr lang="en" sz="3000">
                <a:latin typeface="Calibri"/>
                <a:ea typeface="Calibri"/>
                <a:cs typeface="Calibri"/>
                <a:sym typeface="Calibri"/>
              </a:rPr>
            </a:br>
            <a:r>
              <a:rPr lang="en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www.ibcol.org/join-us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5863" y="1630300"/>
            <a:ext cx="2739999" cy="273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20"/>
          <p:cNvGrpSpPr/>
          <p:nvPr/>
        </p:nvGrpSpPr>
        <p:grpSpPr>
          <a:xfrm>
            <a:off x="5174664" y="931283"/>
            <a:ext cx="2377587" cy="787350"/>
            <a:chOff x="4709013" y="889858"/>
            <a:chExt cx="2377588" cy="787350"/>
          </a:xfrm>
        </p:grpSpPr>
        <p:pic>
          <p:nvPicPr>
            <p:cNvPr id="183" name="Google Shape;183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709013" y="889858"/>
              <a:ext cx="787350" cy="787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20"/>
            <p:cNvSpPr txBox="1"/>
            <p:nvPr/>
          </p:nvSpPr>
          <p:spPr>
            <a:xfrm>
              <a:off x="5349600" y="1057372"/>
              <a:ext cx="1737000" cy="55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Whatsapp group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/>
          <p:nvPr/>
        </p:nvSpPr>
        <p:spPr>
          <a:xfrm>
            <a:off x="381000" y="225739"/>
            <a:ext cx="1841400" cy="45600"/>
          </a:xfrm>
          <a:prstGeom prst="rect">
            <a:avLst/>
          </a:prstGeom>
          <a:solidFill>
            <a:srgbClr val="2585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6457950" y="47765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381000" y="296858"/>
            <a:ext cx="1143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3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075" y="296849"/>
            <a:ext cx="2456195" cy="55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395650" y="1248775"/>
            <a:ext cx="4137000" cy="3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Enroll the courses on:</a:t>
            </a:r>
            <a:br>
              <a:rPr lang="en" sz="3000">
                <a:latin typeface="Calibri"/>
                <a:ea typeface="Calibri"/>
                <a:cs typeface="Calibri"/>
                <a:sym typeface="Calibri"/>
              </a:rPr>
            </a:br>
            <a:r>
              <a:rPr lang="en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www.ibcol.org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Join us on:</a:t>
            </a:r>
            <a:br>
              <a:rPr lang="en" sz="3000">
                <a:latin typeface="Calibri"/>
                <a:ea typeface="Calibri"/>
                <a:cs typeface="Calibri"/>
                <a:sym typeface="Calibri"/>
              </a:rPr>
            </a:br>
            <a:r>
              <a:rPr lang="en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www.ibcol.org/join-us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5815251" y="1098797"/>
            <a:ext cx="1736999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latin typeface="Calibri"/>
                <a:ea typeface="Calibri"/>
                <a:cs typeface="Calibri"/>
                <a:sym typeface="Calibri"/>
              </a:rPr>
              <a:t>Wechat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group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E73A214-0E06-534D-9B41-BE1D6F565B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183" b="27085"/>
          <a:stretch/>
        </p:blipFill>
        <p:spPr>
          <a:xfrm>
            <a:off x="5495463" y="1549937"/>
            <a:ext cx="2376573" cy="20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4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Macintosh PowerPoint</Application>
  <PresentationFormat>如螢幕大小 (16:9)</PresentationFormat>
  <Paragraphs>49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Calibri</vt:lpstr>
      <vt:lpstr>Corbel</vt:lpstr>
      <vt:lpstr>Quattrocento Sans</vt:lpstr>
      <vt:lpstr>Arial</vt:lpstr>
      <vt:lpstr>Office Theme</vt:lpstr>
      <vt:lpstr>IBCOL 2020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IBCOL 2020</dc:title>
  <cp:lastModifiedBy>CHO, Kavis [Student]</cp:lastModifiedBy>
  <cp:revision>1</cp:revision>
  <dcterms:modified xsi:type="dcterms:W3CDTF">2019-09-06T07:30:20Z</dcterms:modified>
</cp:coreProperties>
</file>